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79" r:id="rId6"/>
    <p:sldMasterId id="214748369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y="6858000" cx="12192000"/>
  <p:notesSz cx="6858000" cy="9144000"/>
  <p:embeddedFontLst>
    <p:embeddedFont>
      <p:font typeface="Titillium Web SemiBold"/>
      <p:regular r:id="rId18"/>
      <p:bold r:id="rId19"/>
      <p:italic r:id="rId20"/>
      <p:boldItalic r:id="rId21"/>
    </p:embeddedFont>
    <p:embeddedFont>
      <p:font typeface="Titillium Web"/>
      <p:regular r:id="rId22"/>
      <p:bold r:id="rId23"/>
      <p:italic r:id="rId24"/>
      <p:boldItalic r:id="rId25"/>
    </p:embeddedFont>
    <p:embeddedFont>
      <p:font typeface="Suez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27" roundtripDataSignature="AMtx7mhtp3z3/nzZXnSsbJ2/4hT0LlJt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3B99325-CA95-4D22-AD7C-EAAD21F03ED8}">
  <a:tblStyle styleId="{F3B99325-CA95-4D22-AD7C-EAAD21F03ED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itilliumWebSemiBold-italic.fntdata"/><Relationship Id="rId22" Type="http://schemas.openxmlformats.org/officeDocument/2006/relationships/font" Target="fonts/TitilliumWeb-regular.fntdata"/><Relationship Id="rId21" Type="http://schemas.openxmlformats.org/officeDocument/2006/relationships/font" Target="fonts/TitilliumWebSemiBold-boldItalic.fntdata"/><Relationship Id="rId24" Type="http://schemas.openxmlformats.org/officeDocument/2006/relationships/font" Target="fonts/TitilliumWeb-italic.fntdata"/><Relationship Id="rId23" Type="http://schemas.openxmlformats.org/officeDocument/2006/relationships/font" Target="fonts/TitilliumWeb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SuezOne-regular.fntdata"/><Relationship Id="rId25" Type="http://schemas.openxmlformats.org/officeDocument/2006/relationships/font" Target="fonts/TitilliumWeb-boldItalic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TitilliumWebSemiBold-bold.fntdata"/><Relationship Id="rId18" Type="http://schemas.openxmlformats.org/officeDocument/2006/relationships/font" Target="fonts/TitilliumWebSemiBold-regular.fntdata"/></Relationships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7.png>
</file>

<file path=ppt/media/image28.jpg>
</file>

<file path=ppt/media/image29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nl-N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5e245c662a_0_5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15e245c662a_0_5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5e245c662a_0_9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15e245c662a_0_9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5e245c662a_0_13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0" name="Google Shape;310;g15e245c662a_0_13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5e245c662a_0_15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8" name="Google Shape;318;g15e245c662a_0_15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5e245c662a_0_15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g15e245c662a_0_15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5e245c662a_0_15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g15e245c662a_0_15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5e245c662a_0_15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g15e245c662a_0_15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5e245c662a_0_15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7" name="Google Shape;347;g15e245c662a_0_15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5e245c662a_0_15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5" name="Google Shape;355;g15e245c662a_0_15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3.png"/><Relationship Id="rId4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jpg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4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4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27.png"/><Relationship Id="rId4" Type="http://schemas.openxmlformats.org/officeDocument/2006/relationships/image" Target="../media/image38.png"/><Relationship Id="rId10" Type="http://schemas.openxmlformats.org/officeDocument/2006/relationships/image" Target="../media/image42.jpg"/><Relationship Id="rId9" Type="http://schemas.openxmlformats.org/officeDocument/2006/relationships/image" Target="../media/image40.png"/><Relationship Id="rId5" Type="http://schemas.openxmlformats.org/officeDocument/2006/relationships/image" Target="../media/image35.png"/><Relationship Id="rId6" Type="http://schemas.openxmlformats.org/officeDocument/2006/relationships/image" Target="../media/image43.png"/><Relationship Id="rId7" Type="http://schemas.openxmlformats.org/officeDocument/2006/relationships/image" Target="../media/image34.png"/><Relationship Id="rId8" Type="http://schemas.openxmlformats.org/officeDocument/2006/relationships/image" Target="../media/image3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0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Relationship Id="rId3" Type="http://schemas.openxmlformats.org/officeDocument/2006/relationships/image" Target="../media/image38.png"/><Relationship Id="rId4" Type="http://schemas.openxmlformats.org/officeDocument/2006/relationships/image" Target="../media/image45.png"/><Relationship Id="rId9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image" Target="../media/image44.png"/><Relationship Id="rId7" Type="http://schemas.openxmlformats.org/officeDocument/2006/relationships/image" Target="../media/image36.png"/><Relationship Id="rId8" Type="http://schemas.openxmlformats.org/officeDocument/2006/relationships/image" Target="../media/image40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8.png"/><Relationship Id="rId3" Type="http://schemas.openxmlformats.org/officeDocument/2006/relationships/image" Target="../media/image35.png"/><Relationship Id="rId4" Type="http://schemas.openxmlformats.org/officeDocument/2006/relationships/image" Target="../media/image43.png"/><Relationship Id="rId9" Type="http://schemas.openxmlformats.org/officeDocument/2006/relationships/image" Target="../media/image49.png"/><Relationship Id="rId5" Type="http://schemas.openxmlformats.org/officeDocument/2006/relationships/image" Target="../media/image34.png"/><Relationship Id="rId6" Type="http://schemas.openxmlformats.org/officeDocument/2006/relationships/image" Target="../media/image36.png"/><Relationship Id="rId7" Type="http://schemas.openxmlformats.org/officeDocument/2006/relationships/image" Target="../media/image40.png"/><Relationship Id="rId8" Type="http://schemas.openxmlformats.org/officeDocument/2006/relationships/image" Target="../media/image2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 Page">
  <p:cSld name="Main Title Page">
    <p:bg>
      <p:bgPr>
        <a:solidFill>
          <a:srgbClr val="1D4F9D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g15e245c662a_0_13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g15e245c662a_0_1333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g15e245c662a_0_1333"/>
          <p:cNvSpPr/>
          <p:nvPr/>
        </p:nvSpPr>
        <p:spPr>
          <a:xfrm>
            <a:off x="0" y="0"/>
            <a:ext cx="12192000" cy="53286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Description automatically generated with low confidence" id="15" name="Google Shape;15;g15e245c662a_0_13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lant, vegetable&#10;&#10;Description automatically generated" id="16" name="Google Shape;16;g15e245c662a_0_13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150" y="326258"/>
            <a:ext cx="10807698" cy="467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ollage of a baby&#10;&#10;Description automatically generated with low confidence" id="73" name="Google Shape;73;g15e245c662a_0_13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34389" y="-262234"/>
            <a:ext cx="5611067" cy="562196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g15e245c662a_0_1384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75" name="Google Shape;75;g15e245c662a_0_1384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g15e245c662a_0_1384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247F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5D24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77" name="Google Shape;77;g15e245c662a_0_13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solidFill>
          <a:srgbClr val="5D247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5e245c662a_0_1394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80" name="Google Shape;80;g15e245c662a_0_13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15e245c662a_0_1394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1">
  <p:cSld name="Image Text 1">
    <p:bg>
      <p:bgPr>
        <a:solidFill>
          <a:srgbClr val="EF4D9B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onion, vegetable, plate, pink&#10;&#10;Description automatically generated" id="83" name="Google Shape;83;g15e245c662a_0_1398"/>
          <p:cNvPicPr preferRelativeResize="0"/>
          <p:nvPr/>
        </p:nvPicPr>
        <p:blipFill rotWithShape="1">
          <a:blip r:embed="rId2">
            <a:alphaModFix/>
          </a:blip>
          <a:srcRect b="0" l="11932" r="21253" t="0"/>
          <a:stretch/>
        </p:blipFill>
        <p:spPr>
          <a:xfrm>
            <a:off x="0" y="0"/>
            <a:ext cx="686593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84" name="Google Shape;84;g15e245c662a_0_13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94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15e245c662a_0_1398"/>
          <p:cNvSpPr txBox="1"/>
          <p:nvPr>
            <p:ph idx="1" type="body"/>
          </p:nvPr>
        </p:nvSpPr>
        <p:spPr>
          <a:xfrm>
            <a:off x="738061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g15e245c662a_0_1398"/>
          <p:cNvSpPr txBox="1"/>
          <p:nvPr>
            <p:ph idx="2" type="body"/>
          </p:nvPr>
        </p:nvSpPr>
        <p:spPr>
          <a:xfrm>
            <a:off x="739313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g15e245c662a_0_139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88" name="Google Shape;88;g15e245c662a_0_13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1801" y="6136545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15e245c662a_0_1398"/>
          <p:cNvSpPr txBox="1"/>
          <p:nvPr/>
        </p:nvSpPr>
        <p:spPr>
          <a:xfrm>
            <a:off x="956930" y="-85060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2">
  <p:cSld name="Image Text 2">
    <p:bg>
      <p:bgPr>
        <a:solidFill>
          <a:srgbClr val="5D247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food, dish&#10;&#10;Description automatically generated" id="91" name="Google Shape;91;g15e245c662a_0_1406"/>
          <p:cNvPicPr preferRelativeResize="0"/>
          <p:nvPr/>
        </p:nvPicPr>
        <p:blipFill rotWithShape="1">
          <a:blip r:embed="rId2">
            <a:alphaModFix/>
          </a:blip>
          <a:srcRect b="0" l="18498" r="14767" t="0"/>
          <a:stretch/>
        </p:blipFill>
        <p:spPr>
          <a:xfrm>
            <a:off x="5329237" y="0"/>
            <a:ext cx="6862760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92" name="Google Shape;92;g15e245c662a_0_14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15e245c662a_0_1406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g15e245c662a_0_1406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g15e245c662a_0_140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96" name="Google Shape;96;g15e245c662a_0_14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1">
  <p:cSld name="Text Frame 1">
    <p:bg>
      <p:bgPr>
        <a:solidFill>
          <a:srgbClr val="5D247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98" name="Google Shape;98;g15e245c662a_0_14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91150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15e245c662a_0_1413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g15e245c662a_0_1413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g15e245c662a_0_141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02" name="Google Shape;102;g15e245c662a_0_14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2">
  <p:cSld name="Text Frame 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104" name="Google Shape;104;g15e245c662a_0_14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493963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15e245c662a_0_14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249238"/>
            <a:ext cx="6742112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15e245c662a_0_1419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4F9D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g15e245c662a_0_1419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g15e245c662a_0_141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09" name="Google Shape;109;g15e245c662a_0_14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3">
  <p:cSld name="Book slide 3">
    <p:bg>
      <p:bgPr>
        <a:solidFill>
          <a:srgbClr val="00ABA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15e245c662a_0_14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15e245c662a_0_1432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g15e245c662a_0_1432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g15e245c662a_0_143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15" name="Google Shape;115;g15e245c662a_0_14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1">
  <p:cSld name="Audience 1">
    <p:bg>
      <p:bgPr>
        <a:solidFill>
          <a:srgbClr val="004F9D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e245c662a_0_1438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g15e245c662a_0_1438"/>
          <p:cNvPicPr preferRelativeResize="0"/>
          <p:nvPr/>
        </p:nvPicPr>
        <p:blipFill rotWithShape="1">
          <a:blip r:embed="rId2">
            <a:alphaModFix/>
          </a:blip>
          <a:srcRect b="0" l="16684" r="16684" t="0"/>
          <a:stretch/>
        </p:blipFill>
        <p:spPr>
          <a:xfrm>
            <a:off x="761705" y="889569"/>
            <a:ext cx="4523700" cy="452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9" name="Google Shape;119;g15e245c662a_0_14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5e245c662a_0_1438"/>
          <p:cNvSpPr txBox="1"/>
          <p:nvPr>
            <p:ph idx="1" type="body"/>
          </p:nvPr>
        </p:nvSpPr>
        <p:spPr>
          <a:xfrm>
            <a:off x="2030198" y="2815054"/>
            <a:ext cx="2097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g15e245c662a_0_143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2" name="Google Shape;122;g15e245c662a_0_14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2">
  <p:cSld name="Audience 2">
    <p:bg>
      <p:bgPr>
        <a:solidFill>
          <a:srgbClr val="004F9D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5e245c662a_0_144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g15e245c662a_0_1445"/>
          <p:cNvPicPr preferRelativeResize="0"/>
          <p:nvPr/>
        </p:nvPicPr>
        <p:blipFill rotWithShape="1">
          <a:blip r:embed="rId2">
            <a:alphaModFix/>
          </a:blip>
          <a:srcRect b="0" l="16661" r="16667" t="0"/>
          <a:stretch/>
        </p:blipFill>
        <p:spPr>
          <a:xfrm>
            <a:off x="761704" y="890634"/>
            <a:ext cx="4523700" cy="452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g15e245c662a_0_14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5e245c662a_0_1445"/>
          <p:cNvSpPr txBox="1"/>
          <p:nvPr>
            <p:ph idx="1" type="body"/>
          </p:nvPr>
        </p:nvSpPr>
        <p:spPr>
          <a:xfrm>
            <a:off x="2030198" y="2815054"/>
            <a:ext cx="2097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g15e245c662a_0_144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9" name="Google Shape;129;g15e245c662a_0_14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">
  <p:cSld name="Thank you 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children sitting at a table&#10;&#10;Description automatically generated with low confidence" id="131" name="Google Shape;131;g15e245c662a_0_1452"/>
          <p:cNvPicPr preferRelativeResize="0"/>
          <p:nvPr/>
        </p:nvPicPr>
        <p:blipFill rotWithShape="1">
          <a:blip r:embed="rId2">
            <a:alphaModFix/>
          </a:blip>
          <a:srcRect b="0" l="0" r="832" t="16275"/>
          <a:stretch/>
        </p:blipFill>
        <p:spPr>
          <a:xfrm>
            <a:off x="1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15e245c662a_0_1452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15e245c662a_0_145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34" name="Google Shape;134;g15e245c662a_0_14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ull page 2">
  <p:cSld name="1_Full page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5e245c662a_0_139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9" name="Google Shape;19;g15e245c662a_0_13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15e245c662a_0_1390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Q&amp;A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5e245c662a_0_1457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15e245c662a_0_145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38" name="Google Shape;138;g15e245c662a_0_14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vegetable&#10;&#10;Description automatically generated" id="139" name="Google Shape;139;g15e245c662a_0_1457"/>
          <p:cNvPicPr preferRelativeResize="0"/>
          <p:nvPr/>
        </p:nvPicPr>
        <p:blipFill rotWithShape="1">
          <a:blip r:embed="rId3">
            <a:alphaModFix/>
          </a:blip>
          <a:srcRect b="0" l="0" r="0" t="34507"/>
          <a:stretch/>
        </p:blipFill>
        <p:spPr>
          <a:xfrm>
            <a:off x="0" y="13719"/>
            <a:ext cx="12191999" cy="5328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5D247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5e245c662a_0_1463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g15e245c662a_0_1463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44" name="Google Shape;144;g15e245c662a_0_14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 with low confidence" id="145" name="Google Shape;145;g15e245c662a_0_14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ull page 2">
  <p:cSld name="2_Full page 2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5e245c662a_0_146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148" name="Google Shape;148;g15e245c662a_0_14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15e245c662a_0_1468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g15e245c662a_0_1468"/>
          <p:cNvSpPr txBox="1"/>
          <p:nvPr>
            <p:ph idx="2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BA5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00ABA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nature, several&#10;&#10;Description automatically generated" id="152" name="Google Shape;152;g15e245c662a_0_14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96882" y="-249533"/>
            <a:ext cx="5559964" cy="555996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15e245c662a_0_147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154" name="Google Shape;154;g15e245c662a_0_1473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g15e245c662a_0_1473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156" name="Google Shape;156;g15e245c662a_0_14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solidFill>
          <a:srgbClr val="EF4D9B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5e245c662a_0_1479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low confidence" id="159" name="Google Shape;159;g15e245c662a_0_14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2024" y="-237648"/>
            <a:ext cx="5630087" cy="56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15e245c662a_0_1479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g15e245c662a_0_147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62" name="Google Shape;162;g15e245c662a_0_14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e245c662a_0_148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165" name="Google Shape;165;g15e245c662a_0_1485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g15e245c662a_0_1485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167" name="Google Shape;167;g15e245c662a_0_14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medium confidence" id="168" name="Google Shape;168;g15e245c662a_0_14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9193" y="-311866"/>
            <a:ext cx="5644957" cy="5634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solidFill>
          <a:srgbClr val="00ABA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e245c662a_0_149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1" name="Google Shape;171;g15e245c662a_0_14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15e245c662a_0_1491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1">
  <p:cSld name="Colour split 1">
    <p:bg>
      <p:bgPr>
        <a:solidFill>
          <a:srgbClr val="004F9D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5e245c662a_0_149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15e245c662a_0_1495"/>
          <p:cNvSpPr txBox="1"/>
          <p:nvPr>
            <p:ph idx="1" type="body"/>
          </p:nvPr>
        </p:nvSpPr>
        <p:spPr>
          <a:xfrm>
            <a:off x="6695561" y="555979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g15e245c662a_0_149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7" name="Google Shape;177;g15e245c662a_0_14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2">
  <p:cSld name="Colour split 2">
    <p:bg>
      <p:bgPr>
        <a:solidFill>
          <a:srgbClr val="1D4F9D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5e245c662a_0_150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15e245c662a_0_1500"/>
          <p:cNvSpPr txBox="1"/>
          <p:nvPr>
            <p:ph idx="1" type="body"/>
          </p:nvPr>
        </p:nvSpPr>
        <p:spPr>
          <a:xfrm>
            <a:off x="6695561" y="555979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33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" name="Google Shape;181;g15e245c662a_0_150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2" name="Google Shape;182;g15e245c662a_0_15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1">
  <p:cSld name="Book slide 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g15e245c662a_0_14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15e245c662a_0_1426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g15e245c662a_0_1426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g15e245c662a_0_142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26" name="Google Shape;26;g15e245c662a_0_14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2">
  <p:cSld name="Book slide 2">
    <p:bg>
      <p:bgPr>
        <a:solidFill>
          <a:srgbClr val="EF4D9B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g15e245c662a_0_15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15e245c662a_0_1505"/>
          <p:cNvSpPr txBox="1"/>
          <p:nvPr>
            <p:ph idx="1" type="body"/>
          </p:nvPr>
        </p:nvSpPr>
        <p:spPr>
          <a:xfrm>
            <a:off x="2757453" y="1026680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g15e245c662a_0_1505"/>
          <p:cNvSpPr txBox="1"/>
          <p:nvPr>
            <p:ph idx="2" type="body"/>
          </p:nvPr>
        </p:nvSpPr>
        <p:spPr>
          <a:xfrm>
            <a:off x="2757452" y="2048906"/>
            <a:ext cx="83802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g15e245c662a_0_150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8" name="Google Shape;188;g15e245c662a_0_15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Q&amp;A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5e245c662a_0_1746"/>
          <p:cNvSpPr/>
          <p:nvPr/>
        </p:nvSpPr>
        <p:spPr>
          <a:xfrm>
            <a:off x="0" y="5328745"/>
            <a:ext cx="12192000" cy="1529400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15e245c662a_0_174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95" name="Google Shape;195;g15e245c662a_0_17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1402" y="5572540"/>
            <a:ext cx="6229198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vegetable&#10;&#10;Description automatically generated" id="196" name="Google Shape;196;g15e245c662a_0_1746"/>
          <p:cNvPicPr preferRelativeResize="0"/>
          <p:nvPr/>
        </p:nvPicPr>
        <p:blipFill rotWithShape="1">
          <a:blip r:embed="rId3">
            <a:alphaModFix/>
          </a:blip>
          <a:srcRect b="0" l="0" r="0" t="34507"/>
          <a:stretch/>
        </p:blipFill>
        <p:spPr>
          <a:xfrm>
            <a:off x="0" y="13719"/>
            <a:ext cx="12191999" cy="5328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ext Slide">
  <p:cSld name="Blank Text Slide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"/>
          <p:cNvSpPr/>
          <p:nvPr/>
        </p:nvSpPr>
        <p:spPr>
          <a:xfrm>
            <a:off x="11327280" y="6467128"/>
            <a:ext cx="38664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nl-NL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:\Birmingham\MSU\Creative Services\DG EAC Framework jobs\EIT\2014 EIT re-brand\Brand elements examples\Mock-ups\Examples\Powerpoint Template\Old\Graphic_element.png" id="199" name="Google Shape;199;p19"/>
          <p:cNvPicPr preferRelativeResize="0"/>
          <p:nvPr/>
        </p:nvPicPr>
        <p:blipFill rotWithShape="1">
          <a:blip r:embed="rId2">
            <a:alphaModFix/>
          </a:blip>
          <a:srcRect b="-1198" l="-5234" r="10504" t="44538"/>
          <a:stretch/>
        </p:blipFill>
        <p:spPr>
          <a:xfrm>
            <a:off x="9660205" y="0"/>
            <a:ext cx="2531795" cy="151441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9"/>
          <p:cNvSpPr txBox="1"/>
          <p:nvPr>
            <p:ph idx="1" type="body"/>
          </p:nvPr>
        </p:nvSpPr>
        <p:spPr>
          <a:xfrm>
            <a:off x="623393" y="541719"/>
            <a:ext cx="8640000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19"/>
          <p:cNvSpPr txBox="1"/>
          <p:nvPr>
            <p:ph idx="2" type="body"/>
          </p:nvPr>
        </p:nvSpPr>
        <p:spPr>
          <a:xfrm>
            <a:off x="623393" y="1196976"/>
            <a:ext cx="8640000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only">
  <p:cSld name="Logo only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/>
          <p:nvPr/>
        </p:nvSpPr>
        <p:spPr>
          <a:xfrm>
            <a:off x="11327280" y="6467128"/>
            <a:ext cx="38664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nl-NL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s">
  <p:cSld name="Text &amp; Images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:\Birmingham\MSU\Creative Services\DG EAC Framework jobs\EIT\2014 EIT re-brand\Brand elements examples\Mock-ups\Examples\Powerpoint Template\Old\Graphic_element.png" id="205" name="Google Shape;205;p21"/>
          <p:cNvPicPr preferRelativeResize="0"/>
          <p:nvPr/>
        </p:nvPicPr>
        <p:blipFill rotWithShape="1">
          <a:blip r:embed="rId2">
            <a:alphaModFix/>
          </a:blip>
          <a:srcRect b="0" l="1" r="-26311" t="63474"/>
          <a:stretch/>
        </p:blipFill>
        <p:spPr>
          <a:xfrm>
            <a:off x="9368454" y="0"/>
            <a:ext cx="3024138" cy="87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/>
          <p:nvPr>
            <p:ph idx="2" type="pic"/>
          </p:nvPr>
        </p:nvSpPr>
        <p:spPr>
          <a:xfrm>
            <a:off x="4463819" y="1196752"/>
            <a:ext cx="3360373" cy="4176465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07" name="Google Shape;207;p21"/>
          <p:cNvSpPr/>
          <p:nvPr>
            <p:ph idx="3" type="pic"/>
          </p:nvPr>
        </p:nvSpPr>
        <p:spPr>
          <a:xfrm>
            <a:off x="8208236" y="1196752"/>
            <a:ext cx="3360373" cy="4176465"/>
          </a:xfrm>
          <a:prstGeom prst="round2DiagRect">
            <a:avLst>
              <a:gd fmla="val 0" name="adj1"/>
              <a:gd fmla="val 18487" name="adj2"/>
            </a:avLst>
          </a:prstGeom>
          <a:noFill/>
          <a:ln>
            <a:noFill/>
          </a:ln>
        </p:spPr>
      </p:sp>
      <p:sp>
        <p:nvSpPr>
          <p:cNvPr id="208" name="Google Shape;208;p21"/>
          <p:cNvSpPr txBox="1"/>
          <p:nvPr>
            <p:ph idx="1" type="body"/>
          </p:nvPr>
        </p:nvSpPr>
        <p:spPr>
          <a:xfrm>
            <a:off x="623394" y="541719"/>
            <a:ext cx="3456383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" name="Google Shape;209;p21"/>
          <p:cNvSpPr txBox="1"/>
          <p:nvPr>
            <p:ph idx="4" type="body"/>
          </p:nvPr>
        </p:nvSpPr>
        <p:spPr>
          <a:xfrm>
            <a:off x="623394" y="1196976"/>
            <a:ext cx="3456383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go only">
  <p:cSld name="Title and logo only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>
            <a:off x="11327280" y="6467128"/>
            <a:ext cx="38664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nl-NL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623393" y="541719"/>
            <a:ext cx="8640000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 3 Image 02">
  <p:cSld name="Text &amp;  3 Image 0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>
            <p:ph idx="2" type="pic"/>
          </p:nvPr>
        </p:nvSpPr>
        <p:spPr>
          <a:xfrm>
            <a:off x="7056968" y="3429000"/>
            <a:ext cx="4511641" cy="1944216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15" name="Google Shape;215;p22"/>
          <p:cNvSpPr/>
          <p:nvPr>
            <p:ph idx="3" type="pic"/>
          </p:nvPr>
        </p:nvSpPr>
        <p:spPr>
          <a:xfrm>
            <a:off x="7056108" y="1196752"/>
            <a:ext cx="4511641" cy="195072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16" name="Google Shape;216;p22"/>
          <p:cNvSpPr txBox="1"/>
          <p:nvPr>
            <p:ph idx="1" type="body"/>
          </p:nvPr>
        </p:nvSpPr>
        <p:spPr>
          <a:xfrm>
            <a:off x="623394" y="541719"/>
            <a:ext cx="6048671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4" type="body"/>
          </p:nvPr>
        </p:nvSpPr>
        <p:spPr>
          <a:xfrm>
            <a:off x="623394" y="1196976"/>
            <a:ext cx="6048671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">
  <p:cSld name="Text &amp; Image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/>
          <p:nvPr>
            <p:ph idx="2" type="pic"/>
          </p:nvPr>
        </p:nvSpPr>
        <p:spPr>
          <a:xfrm>
            <a:off x="8112225" y="1196752"/>
            <a:ext cx="3456384" cy="4176464"/>
          </a:xfrm>
          <a:prstGeom prst="round2DiagRect">
            <a:avLst>
              <a:gd fmla="val 12259" name="adj1"/>
              <a:gd fmla="val 0" name="adj2"/>
            </a:avLst>
          </a:prstGeom>
          <a:noFill/>
          <a:ln>
            <a:noFill/>
          </a:ln>
        </p:spPr>
      </p:sp>
      <p:pic>
        <p:nvPicPr>
          <p:cNvPr descr="F:\Birmingham\MSU\Creative Services\DG EAC Framework jobs\EIT\2014 EIT re-brand\Brand elements examples\Mock-ups\Examples\Powerpoint Template\Old\Graphic_element.png" id="220" name="Google Shape;220;p23"/>
          <p:cNvPicPr preferRelativeResize="0"/>
          <p:nvPr/>
        </p:nvPicPr>
        <p:blipFill rotWithShape="1">
          <a:blip r:embed="rId2">
            <a:alphaModFix/>
          </a:blip>
          <a:srcRect b="58620" l="-273" r="28406" t="-9718"/>
          <a:stretch/>
        </p:blipFill>
        <p:spPr>
          <a:xfrm>
            <a:off x="10050209" y="5335149"/>
            <a:ext cx="2141791" cy="15228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"/>
          <p:cNvSpPr txBox="1"/>
          <p:nvPr>
            <p:ph idx="1" type="body"/>
          </p:nvPr>
        </p:nvSpPr>
        <p:spPr>
          <a:xfrm>
            <a:off x="623393" y="541719"/>
            <a:ext cx="7128000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" name="Google Shape;222;p23"/>
          <p:cNvSpPr txBox="1"/>
          <p:nvPr>
            <p:ph idx="3" type="body"/>
          </p:nvPr>
        </p:nvSpPr>
        <p:spPr>
          <a:xfrm>
            <a:off x="623393" y="1196976"/>
            <a:ext cx="7128000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 showMasterSp="0">
  <p:cSld name="End Slide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/>
          <p:nvPr/>
        </p:nvSpPr>
        <p:spPr>
          <a:xfrm>
            <a:off x="1452000" y="-45721"/>
            <a:ext cx="9288000" cy="6938011"/>
          </a:xfrm>
          <a:prstGeom prst="rect">
            <a:avLst/>
          </a:prstGeom>
          <a:blipFill rotWithShape="1">
            <a:blip r:embed="rId2">
              <a:alphaModFix amt="28000"/>
            </a:blip>
            <a:stretch>
              <a:fillRect b="-17051" l="0" r="0" t="-16793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2824939" y="3188991"/>
            <a:ext cx="6542123" cy="513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34EA2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34EA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" name="Google Shape;226;p25"/>
          <p:cNvSpPr txBox="1"/>
          <p:nvPr/>
        </p:nvSpPr>
        <p:spPr>
          <a:xfrm>
            <a:off x="0" y="2433888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nl-NL" sz="16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rPr>
              <a:t>https://www.eitfood.eu/projects/foodscienceclass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227" name="Google Shape;22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5701" y="1520955"/>
            <a:ext cx="2001947" cy="6628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logo&#10;&#10;Description automatically generated with low confidence" id="228" name="Google Shape;22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15964" y="5918732"/>
            <a:ext cx="1319978" cy="3837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29" name="Google Shape;229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7567" y="5910028"/>
            <a:ext cx="1104869" cy="3790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30" name="Google Shape;230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52262" y="5909594"/>
            <a:ext cx="591342" cy="397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31" name="Google Shape;231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68942" y="5643233"/>
            <a:ext cx="580516" cy="7731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32" name="Google Shape;232;p2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6536" y="5929265"/>
            <a:ext cx="1603396" cy="3668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33" name="Google Shape;233;p2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04977" y="5859475"/>
            <a:ext cx="2575885" cy="513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graphical user interface&#10;&#10;Description automatically generated" id="234" name="Google Shape;234;p2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69910" y="1693332"/>
            <a:ext cx="2067704" cy="466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">
  <p:cSld name="Full Image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4"/>
          <p:cNvSpPr/>
          <p:nvPr>
            <p:ph idx="1" type="body"/>
          </p:nvPr>
        </p:nvSpPr>
        <p:spPr>
          <a:xfrm>
            <a:off x="1391479" y="1340643"/>
            <a:ext cx="3360373" cy="4464621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2540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1">
  <p:cSld name="Contents 1">
    <p:bg>
      <p:bgPr>
        <a:solidFill>
          <a:srgbClr val="5D247F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5e245c662a_0_1339"/>
          <p:cNvSpPr txBox="1"/>
          <p:nvPr/>
        </p:nvSpPr>
        <p:spPr>
          <a:xfrm>
            <a:off x="677863" y="619125"/>
            <a:ext cx="3157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nl-NL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g15e245c662a_0_1339"/>
          <p:cNvSpPr txBox="1"/>
          <p:nvPr>
            <p:ph idx="1" type="body"/>
          </p:nvPr>
        </p:nvSpPr>
        <p:spPr>
          <a:xfrm>
            <a:off x="1894841" y="187106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g15e245c662a_0_1339"/>
          <p:cNvSpPr txBox="1"/>
          <p:nvPr>
            <p:ph idx="2" type="body"/>
          </p:nvPr>
        </p:nvSpPr>
        <p:spPr>
          <a:xfrm>
            <a:off x="1894841" y="223682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g15e245c662a_0_1339"/>
          <p:cNvSpPr txBox="1"/>
          <p:nvPr>
            <p:ph idx="3" type="body"/>
          </p:nvPr>
        </p:nvSpPr>
        <p:spPr>
          <a:xfrm>
            <a:off x="1894841" y="262290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g15e245c662a_0_1339"/>
          <p:cNvSpPr txBox="1"/>
          <p:nvPr>
            <p:ph idx="4" type="body"/>
          </p:nvPr>
        </p:nvSpPr>
        <p:spPr>
          <a:xfrm>
            <a:off x="1894841" y="3008987"/>
            <a:ext cx="13359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g15e245c662a_0_1339"/>
          <p:cNvSpPr txBox="1"/>
          <p:nvPr>
            <p:ph idx="5" type="body"/>
          </p:nvPr>
        </p:nvSpPr>
        <p:spPr>
          <a:xfrm>
            <a:off x="1473201" y="187765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g15e245c662a_0_1339"/>
          <p:cNvSpPr txBox="1"/>
          <p:nvPr>
            <p:ph idx="6" type="body"/>
          </p:nvPr>
        </p:nvSpPr>
        <p:spPr>
          <a:xfrm>
            <a:off x="1473201" y="224341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g15e245c662a_0_1339"/>
          <p:cNvSpPr txBox="1"/>
          <p:nvPr>
            <p:ph idx="7" type="body"/>
          </p:nvPr>
        </p:nvSpPr>
        <p:spPr>
          <a:xfrm>
            <a:off x="1473201" y="262949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g15e245c662a_0_1339"/>
          <p:cNvSpPr txBox="1"/>
          <p:nvPr>
            <p:ph idx="8" type="body"/>
          </p:nvPr>
        </p:nvSpPr>
        <p:spPr>
          <a:xfrm>
            <a:off x="1473201" y="3015574"/>
            <a:ext cx="462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g15e245c662a_0_1339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38" name="Google Shape;38;g15e245c662a_0_13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g15e245c662a_0_1339"/>
          <p:cNvSpPr txBox="1"/>
          <p:nvPr/>
        </p:nvSpPr>
        <p:spPr>
          <a:xfrm>
            <a:off x="4357991" y="62257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person&#10;&#10;Description automatically generated" id="40" name="Google Shape;40;g15e245c662a_0_1339"/>
          <p:cNvPicPr preferRelativeResize="0"/>
          <p:nvPr/>
        </p:nvPicPr>
        <p:blipFill rotWithShape="1">
          <a:blip r:embed="rId3">
            <a:alphaModFix/>
          </a:blip>
          <a:srcRect b="0" l="17256" r="14319" t="0"/>
          <a:stretch/>
        </p:blipFill>
        <p:spPr>
          <a:xfrm>
            <a:off x="6158762" y="0"/>
            <a:ext cx="6033241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ndscape Image &amp; Text">
  <p:cSld name="Landscape Image &amp; Text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/>
          <p:nvPr>
            <p:ph idx="2" type="pic"/>
          </p:nvPr>
        </p:nvSpPr>
        <p:spPr>
          <a:xfrm>
            <a:off x="645280" y="476672"/>
            <a:ext cx="10923328" cy="1584176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40" name="Google Shape;240;p20"/>
          <p:cNvSpPr txBox="1"/>
          <p:nvPr>
            <p:ph idx="1" type="body"/>
          </p:nvPr>
        </p:nvSpPr>
        <p:spPr>
          <a:xfrm>
            <a:off x="623392" y="2276872"/>
            <a:ext cx="10945216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body"/>
          </p:nvPr>
        </p:nvSpPr>
        <p:spPr>
          <a:xfrm>
            <a:off x="623393" y="2924944"/>
            <a:ext cx="10945215" cy="2448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ext Slide 02">
  <p:cSld name="Blank Text Slide 0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:\Birmingham\MSU\Creative Services\DG EAC Framework jobs\EIT\2014 EIT re-brand\Brand elements examples\Mock-ups\Examples\Powerpoint Template\Old\Graphic_element.png" id="243" name="Google Shape;243;p29"/>
          <p:cNvPicPr preferRelativeResize="0"/>
          <p:nvPr/>
        </p:nvPicPr>
        <p:blipFill rotWithShape="1">
          <a:blip r:embed="rId2">
            <a:alphaModFix/>
          </a:blip>
          <a:srcRect b="0" l="0" r="38726" t="17637"/>
          <a:stretch/>
        </p:blipFill>
        <p:spPr>
          <a:xfrm>
            <a:off x="10251267" y="0"/>
            <a:ext cx="1940733" cy="260868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623393" y="541719"/>
            <a:ext cx="9000000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" name="Google Shape;245;p29"/>
          <p:cNvSpPr txBox="1"/>
          <p:nvPr>
            <p:ph idx="2" type="body"/>
          </p:nvPr>
        </p:nvSpPr>
        <p:spPr>
          <a:xfrm>
            <a:off x="623393" y="1196976"/>
            <a:ext cx="9000000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 3 Image ">
  <p:cSld name="Text &amp;  3 Image 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/>
          <p:nvPr>
            <p:ph idx="2" type="pic"/>
          </p:nvPr>
        </p:nvSpPr>
        <p:spPr>
          <a:xfrm>
            <a:off x="7063263" y="1196628"/>
            <a:ext cx="2016224" cy="2376265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48" name="Google Shape;248;p30"/>
          <p:cNvSpPr/>
          <p:nvPr>
            <p:ph idx="3" type="pic"/>
          </p:nvPr>
        </p:nvSpPr>
        <p:spPr>
          <a:xfrm>
            <a:off x="7056968" y="3788892"/>
            <a:ext cx="4511641" cy="1584325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49" name="Google Shape;249;p30"/>
          <p:cNvSpPr/>
          <p:nvPr>
            <p:ph idx="4" type="pic"/>
          </p:nvPr>
        </p:nvSpPr>
        <p:spPr>
          <a:xfrm>
            <a:off x="9552384" y="1196603"/>
            <a:ext cx="2016224" cy="2376265"/>
          </a:xfrm>
          <a:prstGeom prst="round2DiagRect">
            <a:avLst>
              <a:gd fmla="val 0" name="adj1"/>
              <a:gd fmla="val 18487" name="adj2"/>
            </a:avLst>
          </a:prstGeom>
          <a:noFill/>
          <a:ln>
            <a:noFill/>
          </a:ln>
        </p:spPr>
      </p:sp>
      <p:sp>
        <p:nvSpPr>
          <p:cNvPr id="250" name="Google Shape;250;p30"/>
          <p:cNvSpPr txBox="1"/>
          <p:nvPr>
            <p:ph idx="1" type="body"/>
          </p:nvPr>
        </p:nvSpPr>
        <p:spPr>
          <a:xfrm>
            <a:off x="623394" y="541719"/>
            <a:ext cx="6048671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" name="Google Shape;251;p30"/>
          <p:cNvSpPr txBox="1"/>
          <p:nvPr>
            <p:ph idx="5" type="body"/>
          </p:nvPr>
        </p:nvSpPr>
        <p:spPr>
          <a:xfrm>
            <a:off x="623394" y="1196976"/>
            <a:ext cx="6048671" cy="417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with Landscaper &amp; Portrait Image">
  <p:cSld name="Text with Landscaper &amp; Portrait Image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idx="1" type="body"/>
          </p:nvPr>
        </p:nvSpPr>
        <p:spPr>
          <a:xfrm>
            <a:off x="623394" y="541719"/>
            <a:ext cx="6048671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" name="Google Shape;254;p31"/>
          <p:cNvSpPr/>
          <p:nvPr>
            <p:ph idx="2" type="pic"/>
          </p:nvPr>
        </p:nvSpPr>
        <p:spPr>
          <a:xfrm>
            <a:off x="623392" y="3791021"/>
            <a:ext cx="10945216" cy="1584176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55" name="Google Shape;255;p31"/>
          <p:cNvSpPr txBox="1"/>
          <p:nvPr>
            <p:ph idx="3" type="body"/>
          </p:nvPr>
        </p:nvSpPr>
        <p:spPr>
          <a:xfrm>
            <a:off x="623394" y="1196976"/>
            <a:ext cx="6048671" cy="23760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" name="Google Shape;256;p31"/>
          <p:cNvSpPr/>
          <p:nvPr>
            <p:ph idx="4" type="pic"/>
          </p:nvPr>
        </p:nvSpPr>
        <p:spPr>
          <a:xfrm>
            <a:off x="6960096" y="1196752"/>
            <a:ext cx="4586624" cy="2376264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3 Images 02">
  <p:cSld name="Text &amp; 3 Images 02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idx="1" type="body"/>
          </p:nvPr>
        </p:nvSpPr>
        <p:spPr>
          <a:xfrm>
            <a:off x="623394" y="541719"/>
            <a:ext cx="6048671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" name="Google Shape;259;p32"/>
          <p:cNvSpPr/>
          <p:nvPr>
            <p:ph idx="2" type="pic"/>
          </p:nvPr>
        </p:nvSpPr>
        <p:spPr>
          <a:xfrm>
            <a:off x="623392" y="3791021"/>
            <a:ext cx="6048672" cy="1584176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60" name="Google Shape;260;p32"/>
          <p:cNvSpPr txBox="1"/>
          <p:nvPr>
            <p:ph idx="3" type="body"/>
          </p:nvPr>
        </p:nvSpPr>
        <p:spPr>
          <a:xfrm>
            <a:off x="623394" y="1196976"/>
            <a:ext cx="6048671" cy="23760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13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" name="Google Shape;261;p32"/>
          <p:cNvSpPr/>
          <p:nvPr>
            <p:ph idx="4" type="pic"/>
          </p:nvPr>
        </p:nvSpPr>
        <p:spPr>
          <a:xfrm>
            <a:off x="6960096" y="1196752"/>
            <a:ext cx="4586624" cy="2376264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62" name="Google Shape;262;p32"/>
          <p:cNvSpPr/>
          <p:nvPr>
            <p:ph idx="5" type="pic"/>
          </p:nvPr>
        </p:nvSpPr>
        <p:spPr>
          <a:xfrm>
            <a:off x="6960096" y="3789040"/>
            <a:ext cx="4608512" cy="1584176"/>
          </a:xfrm>
          <a:prstGeom prst="round2DiagRect">
            <a:avLst>
              <a:gd fmla="val 0" name="adj1"/>
              <a:gd fmla="val 20857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02">
  <p:cSld name="Cover 0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idx="1" type="body"/>
          </p:nvPr>
        </p:nvSpPr>
        <p:spPr>
          <a:xfrm>
            <a:off x="434430" y="4221088"/>
            <a:ext cx="5760000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" name="Google Shape;266;p17"/>
          <p:cNvSpPr txBox="1"/>
          <p:nvPr>
            <p:ph idx="2" type="body"/>
          </p:nvPr>
        </p:nvSpPr>
        <p:spPr>
          <a:xfrm>
            <a:off x="434430" y="3501008"/>
            <a:ext cx="5760000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" name="Google Shape;267;p17"/>
          <p:cNvSpPr/>
          <p:nvPr>
            <p:ph idx="3" type="pic"/>
          </p:nvPr>
        </p:nvSpPr>
        <p:spPr>
          <a:xfrm>
            <a:off x="6716587" y="1771536"/>
            <a:ext cx="7368054" cy="7368054"/>
          </a:xfrm>
          <a:prstGeom prst="ellipse">
            <a:avLst/>
          </a:prstGeom>
          <a:noFill/>
          <a:ln>
            <a:noFill/>
          </a:ln>
        </p:spPr>
      </p:sp>
      <p:sp>
        <p:nvSpPr>
          <p:cNvPr id="268" name="Google Shape;268;p17"/>
          <p:cNvSpPr/>
          <p:nvPr/>
        </p:nvSpPr>
        <p:spPr>
          <a:xfrm>
            <a:off x="6188146" y="1243095"/>
            <a:ext cx="8424936" cy="8424936"/>
          </a:xfrm>
          <a:prstGeom prst="donut">
            <a:avLst>
              <a:gd fmla="val 3102" name="adj"/>
            </a:avLst>
          </a:prstGeom>
          <a:solidFill>
            <a:srgbClr val="58595B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&#10;&#10;Description automatically generated" id="269" name="Google Shape;26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6190" y="423866"/>
            <a:ext cx="1617078" cy="5354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logo&#10;&#10;Description automatically generated with low confidence" id="270" name="Google Shape;27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79788" y="606244"/>
            <a:ext cx="1105373" cy="3213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71" name="Google Shape;27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6647" y="589196"/>
            <a:ext cx="925237" cy="317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72" name="Google Shape;272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166990" y="578200"/>
            <a:ext cx="495200" cy="332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73" name="Google Shape;273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45052" y="346240"/>
            <a:ext cx="486134" cy="647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74" name="Google Shape;274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70771" y="578200"/>
            <a:ext cx="1386632" cy="3172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75" name="Google Shape;275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64906" y="521268"/>
            <a:ext cx="2227649" cy="4440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76" name="Google Shape;276;p1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82951" y="1175346"/>
            <a:ext cx="1614754" cy="364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01">
  <p:cSld name="Cover 0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/>
          <p:nvPr>
            <p:ph idx="2" type="pic"/>
          </p:nvPr>
        </p:nvSpPr>
        <p:spPr>
          <a:xfrm>
            <a:off x="6889840" y="-1251520"/>
            <a:ext cx="6044400" cy="6045583"/>
          </a:xfrm>
          <a:prstGeom prst="ellipse">
            <a:avLst/>
          </a:prstGeom>
          <a:noFill/>
          <a:ln>
            <a:noFill/>
          </a:ln>
        </p:spPr>
      </p:sp>
      <p:sp>
        <p:nvSpPr>
          <p:cNvPr id="279" name="Google Shape;279;p28"/>
          <p:cNvSpPr/>
          <p:nvPr/>
        </p:nvSpPr>
        <p:spPr>
          <a:xfrm>
            <a:off x="6456040" y="-1685113"/>
            <a:ext cx="6912000" cy="6912768"/>
          </a:xfrm>
          <a:prstGeom prst="donut">
            <a:avLst>
              <a:gd fmla="val 3102" name="adj"/>
            </a:avLst>
          </a:prstGeom>
          <a:solidFill>
            <a:srgbClr val="58595B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black and white logo&#10;&#10;Description automatically generated with low confidence" id="280" name="Google Shape;28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23864" y="5918732"/>
            <a:ext cx="1319978" cy="3837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81" name="Google Shape;28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5467" y="5910028"/>
            <a:ext cx="1104869" cy="3790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82" name="Google Shape;28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60162" y="5909594"/>
            <a:ext cx="591342" cy="397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low confidence" id="283" name="Google Shape;28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76842" y="5643233"/>
            <a:ext cx="580516" cy="7731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284" name="Google Shape;28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4436" y="5929265"/>
            <a:ext cx="1603396" cy="3668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mputer, keyboard, laptop, food&#10;&#10;Description automatically generated" id="285" name="Google Shape;285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12877" y="5859475"/>
            <a:ext cx="2575885" cy="51344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8"/>
          <p:cNvSpPr txBox="1"/>
          <p:nvPr>
            <p:ph idx="1" type="body"/>
          </p:nvPr>
        </p:nvSpPr>
        <p:spPr>
          <a:xfrm>
            <a:off x="392278" y="3326365"/>
            <a:ext cx="5976000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4494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" name="Google Shape;287;p28"/>
          <p:cNvSpPr txBox="1"/>
          <p:nvPr>
            <p:ph idx="3" type="body"/>
          </p:nvPr>
        </p:nvSpPr>
        <p:spPr>
          <a:xfrm>
            <a:off x="410876" y="4043603"/>
            <a:ext cx="401528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49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44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Logo&#10;&#10;Description automatically generated" id="288" name="Google Shape;288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46189" y="423865"/>
            <a:ext cx="2126222" cy="7040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89" name="Google Shape;289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198052" y="673665"/>
            <a:ext cx="1841540" cy="41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2">
  <p:cSld name="Contents 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42" name="Google Shape;42;g15e245c662a_0_13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g15e245c662a_0_1353"/>
          <p:cNvSpPr/>
          <p:nvPr/>
        </p:nvSpPr>
        <p:spPr>
          <a:xfrm>
            <a:off x="0" y="0"/>
            <a:ext cx="36069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D30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15e245c662a_0_1353"/>
          <p:cNvSpPr txBox="1"/>
          <p:nvPr>
            <p:ph idx="1" type="body"/>
          </p:nvPr>
        </p:nvSpPr>
        <p:spPr>
          <a:xfrm>
            <a:off x="347980" y="54146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g15e245c662a_0_1353"/>
          <p:cNvSpPr txBox="1"/>
          <p:nvPr>
            <p:ph idx="2" type="body"/>
          </p:nvPr>
        </p:nvSpPr>
        <p:spPr>
          <a:xfrm>
            <a:off x="390525" y="1946241"/>
            <a:ext cx="2567700" cy="23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g15e245c662a_0_135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47" name="Google Shape;47;g15e245c662a_0_13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1">
  <p:cSld name="Full Page 1">
    <p:bg>
      <p:bgPr>
        <a:solidFill>
          <a:srgbClr val="EF4D9B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5e245c662a_0_1360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g15e245c662a_0_1360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g15e245c662a_0_136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52" name="Google Shape;52;g15e245c662a_0_13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g15e245c662a_0_13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2">
  <p:cSld name="Full page 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5e245c662a_0_136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Shape&#10;&#10;Description automatically generated with medium confidence" id="56" name="Google Shape;56;g15e245c662a_0_13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g15e245c662a_0_1366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g15e245c662a_0_1366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&#10;&#10;Description automatically generated" id="59" name="Google Shape;59;g15e245c662a_0_13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bg>
      <p:bgPr>
        <a:solidFill>
          <a:srgbClr val="5D247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5e245c662a_0_1372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g15e245c662a_0_1372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picture containing nature&#10;&#10;Description automatically generated" id="63" name="Google Shape;63;g15e245c662a_0_13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84984" y="-321700"/>
            <a:ext cx="5570760" cy="557076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g15e245c662a_0_137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65" name="Google Shape;65;g15e245c662a_0_1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solidFill>
          <a:srgbClr val="00ABA5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 with low confidence" id="67" name="Google Shape;67;g15e245c662a_0_13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68884" y="-311867"/>
            <a:ext cx="5634016" cy="563401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15e245c662a_0_1378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69" name="Google Shape;69;g15e245c662a_0_1378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g15e245c662a_0_1378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71" name="Google Shape;71;g15e245c662a_0_13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201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jpg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5e245c662a_0_1331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sign&#10;&#10;Description automatically generated" id="190" name="Google Shape;190;p1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40288" y="6280856"/>
            <a:ext cx="1151936" cy="3814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graphical user interface&#10;&#10;Description automatically generated" id="191" name="Google Shape;19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88871" y="6353844"/>
            <a:ext cx="1287729" cy="29037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1"/>
    <p:sldLayoutId id="214748369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0.png"/><Relationship Id="rId4" Type="http://schemas.openxmlformats.org/officeDocument/2006/relationships/image" Target="../media/image48.png"/><Relationship Id="rId5" Type="http://schemas.openxmlformats.org/officeDocument/2006/relationships/image" Target="../media/image51.png"/><Relationship Id="rId6" Type="http://schemas.openxmlformats.org/officeDocument/2006/relationships/image" Target="../media/image56.png"/><Relationship Id="rId7" Type="http://schemas.openxmlformats.org/officeDocument/2006/relationships/image" Target="../media/image53.png"/><Relationship Id="rId8" Type="http://schemas.openxmlformats.org/officeDocument/2006/relationships/image" Target="../media/image5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3076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5e245c662a_0_567"/>
          <p:cNvSpPr txBox="1"/>
          <p:nvPr>
            <p:ph idx="1" type="body"/>
          </p:nvPr>
        </p:nvSpPr>
        <p:spPr>
          <a:xfrm>
            <a:off x="906375" y="2186100"/>
            <a:ext cx="5333700" cy="8886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</a:pPr>
            <a:r>
              <a:rPr b="1" i="0" lang="nl-NL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הערכת מקורות מידע</a:t>
            </a:r>
            <a:endParaRPr b="1" i="0" sz="4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15e245c662a_0_567"/>
          <p:cNvSpPr txBox="1"/>
          <p:nvPr>
            <p:ph idx="2" type="body"/>
          </p:nvPr>
        </p:nvSpPr>
        <p:spPr>
          <a:xfrm>
            <a:off x="-327570" y="4373488"/>
            <a:ext cx="576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0" i="0" lang="nl-NL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פותח על ידי: יעל רוזנבלום וד"ר קרן דליות</a:t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0" i="0" lang="nl-NL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הפקולטה לחינוך למדע וטכנולוגיה, הטכניון</a:t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5e245c662a_0_94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01" name="Google Shape;301;g15e245c662a_0_942"/>
          <p:cNvSpPr txBox="1"/>
          <p:nvPr>
            <p:ph idx="1" type="body"/>
          </p:nvPr>
        </p:nvSpPr>
        <p:spPr>
          <a:xfrm>
            <a:off x="769843" y="102269"/>
            <a:ext cx="86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b="0" lang="nl-NL" sz="4400">
                <a:solidFill>
                  <a:srgbClr val="004F9D"/>
                </a:solidFill>
                <a:latin typeface="Suez One"/>
                <a:ea typeface="Suez One"/>
                <a:cs typeface="Suez One"/>
                <a:sym typeface="Suez One"/>
              </a:rPr>
              <a:t>נכון או לא?</a:t>
            </a:r>
            <a:endParaRPr b="0" sz="4400">
              <a:solidFill>
                <a:srgbClr val="004F9D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pic>
        <p:nvPicPr>
          <p:cNvPr id="302" name="Google Shape;302;g15e245c662a_0_9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7725" y="3715100"/>
            <a:ext cx="2466975" cy="2586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g15e245c662a_0_9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38494" y="3665173"/>
            <a:ext cx="2250281" cy="268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15e245c662a_0_9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8050" y="705169"/>
            <a:ext cx="2466975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15e245c662a_0_9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60103" y="3295350"/>
            <a:ext cx="2690672" cy="29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15e245c662a_0_9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08100" y="1012057"/>
            <a:ext cx="2265879" cy="2540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15e245c662a_0_94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12574" y="602375"/>
            <a:ext cx="2099303" cy="277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5e245c662a_0_1325"/>
          <p:cNvSpPr txBox="1"/>
          <p:nvPr>
            <p:ph idx="1" type="body"/>
          </p:nvPr>
        </p:nvSpPr>
        <p:spPr>
          <a:xfrm>
            <a:off x="2757514" y="1027125"/>
            <a:ext cx="6693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nl-NL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איזה החלטות תזונתיות קיבלתם היום/ השבוע? 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15e245c662a_0_1325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314" name="Google Shape;314;g15e245c662a_0_13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20001" y="1893850"/>
            <a:ext cx="5768025" cy="293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15e245c662a_0_1325"/>
          <p:cNvSpPr txBox="1"/>
          <p:nvPr/>
        </p:nvSpPr>
        <p:spPr>
          <a:xfrm>
            <a:off x="3295285" y="4894175"/>
            <a:ext cx="562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nl-NL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https://www.danversdocs.com/blog/what-to-eat-and-not-eat-to-prevent-high-blood-pressure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5e245c662a_0_151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321" name="Google Shape;321;g15e245c662a_0_15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800" y="152400"/>
            <a:ext cx="5571447" cy="655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g15e245c662a_0_15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50822" y="59175"/>
            <a:ext cx="4990636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5e245c662a_0_1526"/>
          <p:cNvSpPr txBox="1"/>
          <p:nvPr>
            <p:ph idx="1" type="body"/>
          </p:nvPr>
        </p:nvSpPr>
        <p:spPr>
          <a:xfrm>
            <a:off x="2757514" y="1027125"/>
            <a:ext cx="6693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000"/>
              <a:buFont typeface="Arial"/>
              <a:buNone/>
            </a:pPr>
            <a:r>
              <a:rPr lang="nl-NL" sz="40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מה כדאי להעריך?</a:t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g15e245c662a_0_152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29" name="Google Shape;329;g15e245c662a_0_1526"/>
          <p:cNvSpPr/>
          <p:nvPr/>
        </p:nvSpPr>
        <p:spPr>
          <a:xfrm>
            <a:off x="1064020" y="2336458"/>
            <a:ext cx="4453327" cy="1512199"/>
          </a:xfrm>
          <a:custGeom>
            <a:rect b="b" l="l" r="r" t="t"/>
            <a:pathLst>
              <a:path extrusionOk="0" h="92137" w="65863">
                <a:moveTo>
                  <a:pt x="32655" y="958"/>
                </a:moveTo>
                <a:cubicBezTo>
                  <a:pt x="32876" y="958"/>
                  <a:pt x="33088" y="1031"/>
                  <a:pt x="33295" y="1057"/>
                </a:cubicBezTo>
                <a:cubicBezTo>
                  <a:pt x="33541" y="1089"/>
                  <a:pt x="33787" y="1098"/>
                  <a:pt x="34032" y="1098"/>
                </a:cubicBezTo>
                <a:cubicBezTo>
                  <a:pt x="34416" y="1098"/>
                  <a:pt x="34798" y="1075"/>
                  <a:pt x="35181" y="1075"/>
                </a:cubicBezTo>
                <a:cubicBezTo>
                  <a:pt x="35282" y="1075"/>
                  <a:pt x="35382" y="1076"/>
                  <a:pt x="35483" y="1080"/>
                </a:cubicBezTo>
                <a:cubicBezTo>
                  <a:pt x="36600" y="1124"/>
                  <a:pt x="37718" y="1205"/>
                  <a:pt x="38846" y="1205"/>
                </a:cubicBezTo>
                <a:cubicBezTo>
                  <a:pt x="38948" y="1205"/>
                  <a:pt x="39051" y="1204"/>
                  <a:pt x="39154" y="1203"/>
                </a:cubicBezTo>
                <a:cubicBezTo>
                  <a:pt x="39316" y="1200"/>
                  <a:pt x="39478" y="1199"/>
                  <a:pt x="39640" y="1199"/>
                </a:cubicBezTo>
                <a:cubicBezTo>
                  <a:pt x="40163" y="1199"/>
                  <a:pt x="40690" y="1209"/>
                  <a:pt x="41214" y="1209"/>
                </a:cubicBezTo>
                <a:cubicBezTo>
                  <a:pt x="41389" y="1209"/>
                  <a:pt x="41563" y="1208"/>
                  <a:pt x="41737" y="1205"/>
                </a:cubicBezTo>
                <a:cubicBezTo>
                  <a:pt x="43184" y="1181"/>
                  <a:pt x="44631" y="1214"/>
                  <a:pt x="46082" y="1138"/>
                </a:cubicBezTo>
                <a:cubicBezTo>
                  <a:pt x="46292" y="1127"/>
                  <a:pt x="46515" y="1117"/>
                  <a:pt x="46745" y="1117"/>
                </a:cubicBezTo>
                <a:cubicBezTo>
                  <a:pt x="47157" y="1117"/>
                  <a:pt x="47590" y="1150"/>
                  <a:pt x="48013" y="1271"/>
                </a:cubicBezTo>
                <a:cubicBezTo>
                  <a:pt x="48120" y="1301"/>
                  <a:pt x="48239" y="1312"/>
                  <a:pt x="48364" y="1312"/>
                </a:cubicBezTo>
                <a:cubicBezTo>
                  <a:pt x="48626" y="1312"/>
                  <a:pt x="48920" y="1267"/>
                  <a:pt x="49209" y="1267"/>
                </a:cubicBezTo>
                <a:cubicBezTo>
                  <a:pt x="49338" y="1267"/>
                  <a:pt x="49467" y="1276"/>
                  <a:pt x="49591" y="1302"/>
                </a:cubicBezTo>
                <a:cubicBezTo>
                  <a:pt x="50530" y="1496"/>
                  <a:pt x="51515" y="1491"/>
                  <a:pt x="52473" y="1673"/>
                </a:cubicBezTo>
                <a:cubicBezTo>
                  <a:pt x="53312" y="1833"/>
                  <a:pt x="54174" y="2005"/>
                  <a:pt x="55071" y="2055"/>
                </a:cubicBezTo>
                <a:cubicBezTo>
                  <a:pt x="55996" y="2105"/>
                  <a:pt x="57003" y="2182"/>
                  <a:pt x="57756" y="2558"/>
                </a:cubicBezTo>
                <a:cubicBezTo>
                  <a:pt x="58384" y="2871"/>
                  <a:pt x="59141" y="3103"/>
                  <a:pt x="59576" y="3639"/>
                </a:cubicBezTo>
                <a:cubicBezTo>
                  <a:pt x="59971" y="4129"/>
                  <a:pt x="60415" y="4606"/>
                  <a:pt x="60854" y="5080"/>
                </a:cubicBezTo>
                <a:cubicBezTo>
                  <a:pt x="61245" y="5503"/>
                  <a:pt x="61151" y="6036"/>
                  <a:pt x="61508" y="6454"/>
                </a:cubicBezTo>
                <a:cubicBezTo>
                  <a:pt x="62068" y="7112"/>
                  <a:pt x="61698" y="7875"/>
                  <a:pt x="62034" y="8581"/>
                </a:cubicBezTo>
                <a:cubicBezTo>
                  <a:pt x="62249" y="9032"/>
                  <a:pt x="62370" y="9574"/>
                  <a:pt x="62414" y="10101"/>
                </a:cubicBezTo>
                <a:cubicBezTo>
                  <a:pt x="62453" y="10557"/>
                  <a:pt x="62056" y="11096"/>
                  <a:pt x="62658" y="11510"/>
                </a:cubicBezTo>
                <a:cubicBezTo>
                  <a:pt x="62117" y="11790"/>
                  <a:pt x="62966" y="12221"/>
                  <a:pt x="62447" y="12503"/>
                </a:cubicBezTo>
                <a:cubicBezTo>
                  <a:pt x="62680" y="12709"/>
                  <a:pt x="62670" y="13063"/>
                  <a:pt x="62640" y="13195"/>
                </a:cubicBezTo>
                <a:cubicBezTo>
                  <a:pt x="62518" y="13722"/>
                  <a:pt x="62847" y="14206"/>
                  <a:pt x="62772" y="14700"/>
                </a:cubicBezTo>
                <a:cubicBezTo>
                  <a:pt x="62725" y="15011"/>
                  <a:pt x="62536" y="15293"/>
                  <a:pt x="63002" y="15517"/>
                </a:cubicBezTo>
                <a:cubicBezTo>
                  <a:pt x="63039" y="15535"/>
                  <a:pt x="63042" y="15651"/>
                  <a:pt x="63001" y="15682"/>
                </a:cubicBezTo>
                <a:cubicBezTo>
                  <a:pt x="62350" y="16164"/>
                  <a:pt x="62915" y="16662"/>
                  <a:pt x="62973" y="17150"/>
                </a:cubicBezTo>
                <a:cubicBezTo>
                  <a:pt x="62993" y="17314"/>
                  <a:pt x="62866" y="17459"/>
                  <a:pt x="62916" y="17609"/>
                </a:cubicBezTo>
                <a:cubicBezTo>
                  <a:pt x="63066" y="18065"/>
                  <a:pt x="63249" y="18516"/>
                  <a:pt x="63059" y="18990"/>
                </a:cubicBezTo>
                <a:cubicBezTo>
                  <a:pt x="63053" y="19003"/>
                  <a:pt x="63049" y="19027"/>
                  <a:pt x="63060" y="19035"/>
                </a:cubicBezTo>
                <a:cubicBezTo>
                  <a:pt x="63657" y="19486"/>
                  <a:pt x="63122" y="19997"/>
                  <a:pt x="63210" y="20479"/>
                </a:cubicBezTo>
                <a:cubicBezTo>
                  <a:pt x="63304" y="20990"/>
                  <a:pt x="63261" y="21515"/>
                  <a:pt x="63354" y="22028"/>
                </a:cubicBezTo>
                <a:cubicBezTo>
                  <a:pt x="63476" y="22692"/>
                  <a:pt x="63329" y="23349"/>
                  <a:pt x="63335" y="24008"/>
                </a:cubicBezTo>
                <a:cubicBezTo>
                  <a:pt x="63336" y="24054"/>
                  <a:pt x="63309" y="24116"/>
                  <a:pt x="63341" y="24146"/>
                </a:cubicBezTo>
                <a:cubicBezTo>
                  <a:pt x="63453" y="24254"/>
                  <a:pt x="63661" y="24339"/>
                  <a:pt x="63690" y="24453"/>
                </a:cubicBezTo>
                <a:cubicBezTo>
                  <a:pt x="63706" y="24515"/>
                  <a:pt x="63665" y="24531"/>
                  <a:pt x="63606" y="24531"/>
                </a:cubicBezTo>
                <a:cubicBezTo>
                  <a:pt x="63543" y="24531"/>
                  <a:pt x="63458" y="24512"/>
                  <a:pt x="63403" y="24512"/>
                </a:cubicBezTo>
                <a:cubicBezTo>
                  <a:pt x="63355" y="24512"/>
                  <a:pt x="63329" y="24526"/>
                  <a:pt x="63358" y="24580"/>
                </a:cubicBezTo>
                <a:cubicBezTo>
                  <a:pt x="63503" y="24853"/>
                  <a:pt x="63283" y="25127"/>
                  <a:pt x="63451" y="25383"/>
                </a:cubicBezTo>
                <a:cubicBezTo>
                  <a:pt x="63486" y="25438"/>
                  <a:pt x="63592" y="25509"/>
                  <a:pt x="63572" y="25537"/>
                </a:cubicBezTo>
                <a:cubicBezTo>
                  <a:pt x="63042" y="26277"/>
                  <a:pt x="63784" y="27642"/>
                  <a:pt x="63906" y="28448"/>
                </a:cubicBezTo>
                <a:cubicBezTo>
                  <a:pt x="64142" y="29996"/>
                  <a:pt x="63916" y="31704"/>
                  <a:pt x="63889" y="33267"/>
                </a:cubicBezTo>
                <a:lnTo>
                  <a:pt x="63800" y="38581"/>
                </a:lnTo>
                <a:cubicBezTo>
                  <a:pt x="63721" y="43326"/>
                  <a:pt x="63859" y="48070"/>
                  <a:pt x="64043" y="52811"/>
                </a:cubicBezTo>
                <a:cubicBezTo>
                  <a:pt x="64124" y="54881"/>
                  <a:pt x="64556" y="57249"/>
                  <a:pt x="64144" y="59284"/>
                </a:cubicBezTo>
                <a:cubicBezTo>
                  <a:pt x="63810" y="60940"/>
                  <a:pt x="63747" y="62392"/>
                  <a:pt x="64016" y="64094"/>
                </a:cubicBezTo>
                <a:cubicBezTo>
                  <a:pt x="64119" y="64740"/>
                  <a:pt x="64056" y="65376"/>
                  <a:pt x="64042" y="66017"/>
                </a:cubicBezTo>
                <a:cubicBezTo>
                  <a:pt x="64017" y="67125"/>
                  <a:pt x="63949" y="68232"/>
                  <a:pt x="64071" y="69340"/>
                </a:cubicBezTo>
                <a:cubicBezTo>
                  <a:pt x="64111" y="69698"/>
                  <a:pt x="64043" y="70083"/>
                  <a:pt x="64138" y="70430"/>
                </a:cubicBezTo>
                <a:cubicBezTo>
                  <a:pt x="64251" y="70844"/>
                  <a:pt x="64082" y="71272"/>
                  <a:pt x="64315" y="71666"/>
                </a:cubicBezTo>
                <a:cubicBezTo>
                  <a:pt x="64381" y="71777"/>
                  <a:pt x="64323" y="71840"/>
                  <a:pt x="64255" y="71918"/>
                </a:cubicBezTo>
                <a:cubicBezTo>
                  <a:pt x="64163" y="72028"/>
                  <a:pt x="63961" y="72144"/>
                  <a:pt x="64347" y="72192"/>
                </a:cubicBezTo>
                <a:cubicBezTo>
                  <a:pt x="64498" y="72210"/>
                  <a:pt x="64491" y="72385"/>
                  <a:pt x="64392" y="72420"/>
                </a:cubicBezTo>
                <a:cubicBezTo>
                  <a:pt x="63835" y="72622"/>
                  <a:pt x="64430" y="72904"/>
                  <a:pt x="64273" y="73126"/>
                </a:cubicBezTo>
                <a:cubicBezTo>
                  <a:pt x="64711" y="73201"/>
                  <a:pt x="64495" y="73539"/>
                  <a:pt x="64469" y="73605"/>
                </a:cubicBezTo>
                <a:cubicBezTo>
                  <a:pt x="64220" y="74268"/>
                  <a:pt x="64502" y="74929"/>
                  <a:pt x="64414" y="75582"/>
                </a:cubicBezTo>
                <a:cubicBezTo>
                  <a:pt x="64316" y="76315"/>
                  <a:pt x="64414" y="77044"/>
                  <a:pt x="64408" y="77773"/>
                </a:cubicBezTo>
                <a:cubicBezTo>
                  <a:pt x="64403" y="78602"/>
                  <a:pt x="64133" y="79435"/>
                  <a:pt x="64202" y="80257"/>
                </a:cubicBezTo>
                <a:cubicBezTo>
                  <a:pt x="64246" y="80787"/>
                  <a:pt x="63725" y="81316"/>
                  <a:pt x="64211" y="81834"/>
                </a:cubicBezTo>
                <a:cubicBezTo>
                  <a:pt x="63755" y="82253"/>
                  <a:pt x="64183" y="82741"/>
                  <a:pt x="63993" y="83199"/>
                </a:cubicBezTo>
                <a:cubicBezTo>
                  <a:pt x="63757" y="83765"/>
                  <a:pt x="63810" y="84375"/>
                  <a:pt x="63626" y="84961"/>
                </a:cubicBezTo>
                <a:cubicBezTo>
                  <a:pt x="63419" y="85621"/>
                  <a:pt x="63028" y="86225"/>
                  <a:pt x="62746" y="86857"/>
                </a:cubicBezTo>
                <a:cubicBezTo>
                  <a:pt x="62492" y="87421"/>
                  <a:pt x="61939" y="87757"/>
                  <a:pt x="61445" y="88140"/>
                </a:cubicBezTo>
                <a:cubicBezTo>
                  <a:pt x="61118" y="88395"/>
                  <a:pt x="60645" y="88593"/>
                  <a:pt x="60297" y="88825"/>
                </a:cubicBezTo>
                <a:cubicBezTo>
                  <a:pt x="59842" y="89129"/>
                  <a:pt x="59284" y="89243"/>
                  <a:pt x="58799" y="89468"/>
                </a:cubicBezTo>
                <a:cubicBezTo>
                  <a:pt x="58255" y="89719"/>
                  <a:pt x="57595" y="89907"/>
                  <a:pt x="56948" y="89907"/>
                </a:cubicBezTo>
                <a:cubicBezTo>
                  <a:pt x="56916" y="89907"/>
                  <a:pt x="56885" y="89907"/>
                  <a:pt x="56854" y="89906"/>
                </a:cubicBezTo>
                <a:cubicBezTo>
                  <a:pt x="56819" y="89905"/>
                  <a:pt x="56786" y="89905"/>
                  <a:pt x="56752" y="89905"/>
                </a:cubicBezTo>
                <a:cubicBezTo>
                  <a:pt x="56068" y="89905"/>
                  <a:pt x="55484" y="90111"/>
                  <a:pt x="54873" y="90232"/>
                </a:cubicBezTo>
                <a:cubicBezTo>
                  <a:pt x="54158" y="90375"/>
                  <a:pt x="53430" y="90423"/>
                  <a:pt x="52756" y="90530"/>
                </a:cubicBezTo>
                <a:cubicBezTo>
                  <a:pt x="52676" y="90515"/>
                  <a:pt x="52599" y="90509"/>
                  <a:pt x="52523" y="90509"/>
                </a:cubicBezTo>
                <a:cubicBezTo>
                  <a:pt x="52130" y="90509"/>
                  <a:pt x="51787" y="90679"/>
                  <a:pt x="51408" y="90679"/>
                </a:cubicBezTo>
                <a:cubicBezTo>
                  <a:pt x="51349" y="90679"/>
                  <a:pt x="51289" y="90675"/>
                  <a:pt x="51227" y="90666"/>
                </a:cubicBezTo>
                <a:cubicBezTo>
                  <a:pt x="51189" y="90660"/>
                  <a:pt x="51150" y="90657"/>
                  <a:pt x="51112" y="90657"/>
                </a:cubicBezTo>
                <a:cubicBezTo>
                  <a:pt x="50862" y="90657"/>
                  <a:pt x="50604" y="90767"/>
                  <a:pt x="50346" y="90767"/>
                </a:cubicBezTo>
                <a:cubicBezTo>
                  <a:pt x="50213" y="90767"/>
                  <a:pt x="50080" y="90738"/>
                  <a:pt x="49949" y="90650"/>
                </a:cubicBezTo>
                <a:cubicBezTo>
                  <a:pt x="49941" y="90645"/>
                  <a:pt x="49928" y="90643"/>
                  <a:pt x="49912" y="90643"/>
                </a:cubicBezTo>
                <a:cubicBezTo>
                  <a:pt x="49871" y="90643"/>
                  <a:pt x="49809" y="90657"/>
                  <a:pt x="49768" y="90671"/>
                </a:cubicBezTo>
                <a:cubicBezTo>
                  <a:pt x="49115" y="90882"/>
                  <a:pt x="48411" y="90854"/>
                  <a:pt x="47721" y="90904"/>
                </a:cubicBezTo>
                <a:cubicBezTo>
                  <a:pt x="46789" y="90971"/>
                  <a:pt x="45858" y="91038"/>
                  <a:pt x="44922" y="91038"/>
                </a:cubicBezTo>
                <a:cubicBezTo>
                  <a:pt x="44859" y="91038"/>
                  <a:pt x="44797" y="91038"/>
                  <a:pt x="44734" y="91037"/>
                </a:cubicBezTo>
                <a:cubicBezTo>
                  <a:pt x="43996" y="91028"/>
                  <a:pt x="43259" y="91010"/>
                  <a:pt x="42522" y="90981"/>
                </a:cubicBezTo>
                <a:cubicBezTo>
                  <a:pt x="42502" y="90980"/>
                  <a:pt x="42482" y="90980"/>
                  <a:pt x="42462" y="90980"/>
                </a:cubicBezTo>
                <a:cubicBezTo>
                  <a:pt x="42163" y="90980"/>
                  <a:pt x="41892" y="91070"/>
                  <a:pt x="41579" y="91070"/>
                </a:cubicBezTo>
                <a:cubicBezTo>
                  <a:pt x="41558" y="91070"/>
                  <a:pt x="41537" y="91070"/>
                  <a:pt x="41516" y="91069"/>
                </a:cubicBezTo>
                <a:cubicBezTo>
                  <a:pt x="40903" y="91043"/>
                  <a:pt x="40291" y="91021"/>
                  <a:pt x="39677" y="90982"/>
                </a:cubicBezTo>
                <a:cubicBezTo>
                  <a:pt x="39367" y="90964"/>
                  <a:pt x="39057" y="90955"/>
                  <a:pt x="38746" y="90955"/>
                </a:cubicBezTo>
                <a:cubicBezTo>
                  <a:pt x="38391" y="90955"/>
                  <a:pt x="38036" y="90967"/>
                  <a:pt x="37681" y="90991"/>
                </a:cubicBezTo>
                <a:cubicBezTo>
                  <a:pt x="37594" y="90996"/>
                  <a:pt x="37508" y="90998"/>
                  <a:pt x="37421" y="90998"/>
                </a:cubicBezTo>
                <a:cubicBezTo>
                  <a:pt x="36901" y="90998"/>
                  <a:pt x="36384" y="90916"/>
                  <a:pt x="35854" y="90916"/>
                </a:cubicBezTo>
                <a:cubicBezTo>
                  <a:pt x="35845" y="90916"/>
                  <a:pt x="35835" y="90916"/>
                  <a:pt x="35825" y="90916"/>
                </a:cubicBezTo>
                <a:cubicBezTo>
                  <a:pt x="35368" y="90919"/>
                  <a:pt x="34912" y="91001"/>
                  <a:pt x="34458" y="91001"/>
                </a:cubicBezTo>
                <a:cubicBezTo>
                  <a:pt x="34294" y="91001"/>
                  <a:pt x="34131" y="90990"/>
                  <a:pt x="33968" y="90961"/>
                </a:cubicBezTo>
                <a:cubicBezTo>
                  <a:pt x="33866" y="90943"/>
                  <a:pt x="33764" y="90936"/>
                  <a:pt x="33663" y="90936"/>
                </a:cubicBezTo>
                <a:cubicBezTo>
                  <a:pt x="33307" y="90936"/>
                  <a:pt x="32958" y="91024"/>
                  <a:pt x="32623" y="91024"/>
                </a:cubicBezTo>
                <a:cubicBezTo>
                  <a:pt x="32548" y="91024"/>
                  <a:pt x="32473" y="91020"/>
                  <a:pt x="32399" y="91009"/>
                </a:cubicBezTo>
                <a:cubicBezTo>
                  <a:pt x="31991" y="90948"/>
                  <a:pt x="31579" y="90937"/>
                  <a:pt x="31167" y="90937"/>
                </a:cubicBezTo>
                <a:cubicBezTo>
                  <a:pt x="30952" y="90937"/>
                  <a:pt x="30738" y="90940"/>
                  <a:pt x="30523" y="90940"/>
                </a:cubicBezTo>
                <a:cubicBezTo>
                  <a:pt x="30019" y="90940"/>
                  <a:pt x="29515" y="90925"/>
                  <a:pt x="29013" y="90821"/>
                </a:cubicBezTo>
                <a:cubicBezTo>
                  <a:pt x="28881" y="90794"/>
                  <a:pt x="28738" y="90784"/>
                  <a:pt x="28588" y="90784"/>
                </a:cubicBezTo>
                <a:cubicBezTo>
                  <a:pt x="28232" y="90784"/>
                  <a:pt x="27837" y="90838"/>
                  <a:pt x="27466" y="90838"/>
                </a:cubicBezTo>
                <a:cubicBezTo>
                  <a:pt x="27428" y="90838"/>
                  <a:pt x="27391" y="90838"/>
                  <a:pt x="27355" y="90837"/>
                </a:cubicBezTo>
                <a:cubicBezTo>
                  <a:pt x="27297" y="90835"/>
                  <a:pt x="27239" y="90834"/>
                  <a:pt x="27181" y="90834"/>
                </a:cubicBezTo>
                <a:cubicBezTo>
                  <a:pt x="26649" y="90834"/>
                  <a:pt x="26109" y="90902"/>
                  <a:pt x="25590" y="90902"/>
                </a:cubicBezTo>
                <a:cubicBezTo>
                  <a:pt x="25392" y="90902"/>
                  <a:pt x="25197" y="90892"/>
                  <a:pt x="25006" y="90865"/>
                </a:cubicBezTo>
                <a:cubicBezTo>
                  <a:pt x="24719" y="90824"/>
                  <a:pt x="24435" y="90809"/>
                  <a:pt x="24154" y="90809"/>
                </a:cubicBezTo>
                <a:cubicBezTo>
                  <a:pt x="23500" y="90809"/>
                  <a:pt x="22860" y="90887"/>
                  <a:pt x="22213" y="90887"/>
                </a:cubicBezTo>
                <a:cubicBezTo>
                  <a:pt x="22142" y="90887"/>
                  <a:pt x="22071" y="90886"/>
                  <a:pt x="21999" y="90884"/>
                </a:cubicBezTo>
                <a:cubicBezTo>
                  <a:pt x="21765" y="90878"/>
                  <a:pt x="21529" y="90835"/>
                  <a:pt x="21302" y="90789"/>
                </a:cubicBezTo>
                <a:cubicBezTo>
                  <a:pt x="21026" y="90731"/>
                  <a:pt x="20759" y="90681"/>
                  <a:pt x="20480" y="90681"/>
                </a:cubicBezTo>
                <a:cubicBezTo>
                  <a:pt x="20318" y="90681"/>
                  <a:pt x="20152" y="90698"/>
                  <a:pt x="19977" y="90740"/>
                </a:cubicBezTo>
                <a:cubicBezTo>
                  <a:pt x="19864" y="90768"/>
                  <a:pt x="19749" y="90779"/>
                  <a:pt x="19632" y="90779"/>
                </a:cubicBezTo>
                <a:cubicBezTo>
                  <a:pt x="19276" y="90779"/>
                  <a:pt x="18907" y="90677"/>
                  <a:pt x="18547" y="90657"/>
                </a:cubicBezTo>
                <a:cubicBezTo>
                  <a:pt x="17422" y="90596"/>
                  <a:pt x="16304" y="90463"/>
                  <a:pt x="15172" y="90412"/>
                </a:cubicBezTo>
                <a:cubicBezTo>
                  <a:pt x="14790" y="90395"/>
                  <a:pt x="14392" y="90307"/>
                  <a:pt x="14009" y="90252"/>
                </a:cubicBezTo>
                <a:cubicBezTo>
                  <a:pt x="13672" y="90202"/>
                  <a:pt x="13367" y="90187"/>
                  <a:pt x="13031" y="90176"/>
                </a:cubicBezTo>
                <a:cubicBezTo>
                  <a:pt x="13025" y="90176"/>
                  <a:pt x="13020" y="90176"/>
                  <a:pt x="13014" y="90176"/>
                </a:cubicBezTo>
                <a:cubicBezTo>
                  <a:pt x="12929" y="90176"/>
                  <a:pt x="12823" y="90194"/>
                  <a:pt x="12716" y="90194"/>
                </a:cubicBezTo>
                <a:cubicBezTo>
                  <a:pt x="12568" y="90194"/>
                  <a:pt x="12417" y="90160"/>
                  <a:pt x="12314" y="89998"/>
                </a:cubicBezTo>
                <a:cubicBezTo>
                  <a:pt x="12288" y="89956"/>
                  <a:pt x="12256" y="89940"/>
                  <a:pt x="12219" y="89940"/>
                </a:cubicBezTo>
                <a:cubicBezTo>
                  <a:pt x="12102" y="89940"/>
                  <a:pt x="11939" y="90105"/>
                  <a:pt x="11773" y="90105"/>
                </a:cubicBezTo>
                <a:cubicBezTo>
                  <a:pt x="11760" y="90105"/>
                  <a:pt x="11747" y="90104"/>
                  <a:pt x="11734" y="90102"/>
                </a:cubicBezTo>
                <a:cubicBezTo>
                  <a:pt x="11411" y="90047"/>
                  <a:pt x="11121" y="89937"/>
                  <a:pt x="10767" y="89935"/>
                </a:cubicBezTo>
                <a:cubicBezTo>
                  <a:pt x="9650" y="89929"/>
                  <a:pt x="8561" y="89702"/>
                  <a:pt x="7497" y="89524"/>
                </a:cubicBezTo>
                <a:cubicBezTo>
                  <a:pt x="6870" y="89419"/>
                  <a:pt x="6037" y="89333"/>
                  <a:pt x="5549" y="88860"/>
                </a:cubicBezTo>
                <a:cubicBezTo>
                  <a:pt x="5427" y="88741"/>
                  <a:pt x="5113" y="88733"/>
                  <a:pt x="4920" y="88640"/>
                </a:cubicBezTo>
                <a:cubicBezTo>
                  <a:pt x="3903" y="88148"/>
                  <a:pt x="3249" y="87423"/>
                  <a:pt x="2609" y="86705"/>
                </a:cubicBezTo>
                <a:cubicBezTo>
                  <a:pt x="1949" y="85966"/>
                  <a:pt x="1834" y="85088"/>
                  <a:pt x="1801" y="84254"/>
                </a:cubicBezTo>
                <a:cubicBezTo>
                  <a:pt x="1777" y="83655"/>
                  <a:pt x="1819" y="83027"/>
                  <a:pt x="1833" y="82421"/>
                </a:cubicBezTo>
                <a:cubicBezTo>
                  <a:pt x="1847" y="81905"/>
                  <a:pt x="1865" y="81379"/>
                  <a:pt x="1860" y="80859"/>
                </a:cubicBezTo>
                <a:cubicBezTo>
                  <a:pt x="1859" y="80638"/>
                  <a:pt x="1924" y="80426"/>
                  <a:pt x="1931" y="80207"/>
                </a:cubicBezTo>
                <a:cubicBezTo>
                  <a:pt x="1981" y="78749"/>
                  <a:pt x="1872" y="77282"/>
                  <a:pt x="2027" y="75836"/>
                </a:cubicBezTo>
                <a:cubicBezTo>
                  <a:pt x="2140" y="74784"/>
                  <a:pt x="2051" y="73736"/>
                  <a:pt x="2059" y="72695"/>
                </a:cubicBezTo>
                <a:cubicBezTo>
                  <a:pt x="2065" y="71754"/>
                  <a:pt x="2146" y="70790"/>
                  <a:pt x="1915" y="69831"/>
                </a:cubicBezTo>
                <a:cubicBezTo>
                  <a:pt x="1755" y="69166"/>
                  <a:pt x="1988" y="68455"/>
                  <a:pt x="1979" y="67764"/>
                </a:cubicBezTo>
                <a:cubicBezTo>
                  <a:pt x="1972" y="67294"/>
                  <a:pt x="1862" y="66825"/>
                  <a:pt x="1878" y="66348"/>
                </a:cubicBezTo>
                <a:cubicBezTo>
                  <a:pt x="1917" y="65189"/>
                  <a:pt x="2004" y="64028"/>
                  <a:pt x="1988" y="62872"/>
                </a:cubicBezTo>
                <a:cubicBezTo>
                  <a:pt x="1977" y="62051"/>
                  <a:pt x="2147" y="61240"/>
                  <a:pt x="2090" y="60416"/>
                </a:cubicBezTo>
                <a:cubicBezTo>
                  <a:pt x="2057" y="59949"/>
                  <a:pt x="2182" y="59458"/>
                  <a:pt x="2206" y="58979"/>
                </a:cubicBezTo>
                <a:cubicBezTo>
                  <a:pt x="2248" y="58086"/>
                  <a:pt x="2362" y="57195"/>
                  <a:pt x="2328" y="56295"/>
                </a:cubicBezTo>
                <a:cubicBezTo>
                  <a:pt x="2295" y="55389"/>
                  <a:pt x="2489" y="54480"/>
                  <a:pt x="2541" y="53571"/>
                </a:cubicBezTo>
                <a:cubicBezTo>
                  <a:pt x="2561" y="53231"/>
                  <a:pt x="2567" y="52876"/>
                  <a:pt x="2506" y="52546"/>
                </a:cubicBezTo>
                <a:cubicBezTo>
                  <a:pt x="2382" y="51873"/>
                  <a:pt x="2701" y="51214"/>
                  <a:pt x="2583" y="50569"/>
                </a:cubicBezTo>
                <a:cubicBezTo>
                  <a:pt x="2488" y="50056"/>
                  <a:pt x="2688" y="49554"/>
                  <a:pt x="2534" y="49061"/>
                </a:cubicBezTo>
                <a:cubicBezTo>
                  <a:pt x="2388" y="48592"/>
                  <a:pt x="2559" y="48134"/>
                  <a:pt x="2610" y="47682"/>
                </a:cubicBezTo>
                <a:cubicBezTo>
                  <a:pt x="2675" y="47121"/>
                  <a:pt x="2472" y="46573"/>
                  <a:pt x="2606" y="46017"/>
                </a:cubicBezTo>
                <a:cubicBezTo>
                  <a:pt x="2712" y="45584"/>
                  <a:pt x="2480" y="45129"/>
                  <a:pt x="2732" y="44700"/>
                </a:cubicBezTo>
                <a:cubicBezTo>
                  <a:pt x="2748" y="44673"/>
                  <a:pt x="2774" y="44643"/>
                  <a:pt x="2771" y="44616"/>
                </a:cubicBezTo>
                <a:cubicBezTo>
                  <a:pt x="2664" y="43393"/>
                  <a:pt x="2817" y="42163"/>
                  <a:pt x="2546" y="40942"/>
                </a:cubicBezTo>
                <a:cubicBezTo>
                  <a:pt x="2462" y="40564"/>
                  <a:pt x="2605" y="40163"/>
                  <a:pt x="2632" y="39771"/>
                </a:cubicBezTo>
                <a:cubicBezTo>
                  <a:pt x="2694" y="38867"/>
                  <a:pt x="2551" y="37969"/>
                  <a:pt x="2479" y="37068"/>
                </a:cubicBezTo>
                <a:cubicBezTo>
                  <a:pt x="2449" y="36694"/>
                  <a:pt x="2521" y="36289"/>
                  <a:pt x="2518" y="35905"/>
                </a:cubicBezTo>
                <a:cubicBezTo>
                  <a:pt x="2466" y="28064"/>
                  <a:pt x="2604" y="20188"/>
                  <a:pt x="2656" y="12334"/>
                </a:cubicBezTo>
                <a:cubicBezTo>
                  <a:pt x="2676" y="9586"/>
                  <a:pt x="3158" y="5621"/>
                  <a:pt x="5571" y="3826"/>
                </a:cubicBezTo>
                <a:cubicBezTo>
                  <a:pt x="6101" y="3430"/>
                  <a:pt x="6765" y="3094"/>
                  <a:pt x="7384" y="2911"/>
                </a:cubicBezTo>
                <a:cubicBezTo>
                  <a:pt x="8050" y="2715"/>
                  <a:pt x="8728" y="2386"/>
                  <a:pt x="9519" y="2386"/>
                </a:cubicBezTo>
                <a:cubicBezTo>
                  <a:pt x="9592" y="2386"/>
                  <a:pt x="9666" y="2389"/>
                  <a:pt x="9741" y="2395"/>
                </a:cubicBezTo>
                <a:cubicBezTo>
                  <a:pt x="9765" y="2396"/>
                  <a:pt x="9789" y="2397"/>
                  <a:pt x="9813" y="2397"/>
                </a:cubicBezTo>
                <a:cubicBezTo>
                  <a:pt x="10124" y="2397"/>
                  <a:pt x="10424" y="2246"/>
                  <a:pt x="10657" y="2166"/>
                </a:cubicBezTo>
                <a:cubicBezTo>
                  <a:pt x="11008" y="2047"/>
                  <a:pt x="11370" y="2027"/>
                  <a:pt x="11734" y="2027"/>
                </a:cubicBezTo>
                <a:cubicBezTo>
                  <a:pt x="11909" y="2027"/>
                  <a:pt x="12085" y="2032"/>
                  <a:pt x="12261" y="2032"/>
                </a:cubicBezTo>
                <a:cubicBezTo>
                  <a:pt x="12608" y="2032"/>
                  <a:pt x="12954" y="2014"/>
                  <a:pt x="13293" y="1910"/>
                </a:cubicBezTo>
                <a:cubicBezTo>
                  <a:pt x="13696" y="1786"/>
                  <a:pt x="14313" y="1828"/>
                  <a:pt x="14832" y="1797"/>
                </a:cubicBezTo>
                <a:cubicBezTo>
                  <a:pt x="14862" y="1796"/>
                  <a:pt x="14892" y="1795"/>
                  <a:pt x="14924" y="1795"/>
                </a:cubicBezTo>
                <a:cubicBezTo>
                  <a:pt x="14981" y="1795"/>
                  <a:pt x="15041" y="1797"/>
                  <a:pt x="15100" y="1797"/>
                </a:cubicBezTo>
                <a:cubicBezTo>
                  <a:pt x="15293" y="1797"/>
                  <a:pt x="15480" y="1776"/>
                  <a:pt x="15581" y="1596"/>
                </a:cubicBezTo>
                <a:cubicBezTo>
                  <a:pt x="15591" y="1577"/>
                  <a:pt x="15679" y="1560"/>
                  <a:pt x="15726" y="1560"/>
                </a:cubicBezTo>
                <a:cubicBezTo>
                  <a:pt x="15740" y="1560"/>
                  <a:pt x="15750" y="1562"/>
                  <a:pt x="15754" y="1565"/>
                </a:cubicBezTo>
                <a:cubicBezTo>
                  <a:pt x="15887" y="1692"/>
                  <a:pt x="16012" y="1736"/>
                  <a:pt x="16133" y="1736"/>
                </a:cubicBezTo>
                <a:cubicBezTo>
                  <a:pt x="16405" y="1736"/>
                  <a:pt x="16655" y="1511"/>
                  <a:pt x="16923" y="1498"/>
                </a:cubicBezTo>
                <a:cubicBezTo>
                  <a:pt x="17874" y="1453"/>
                  <a:pt x="18824" y="1476"/>
                  <a:pt x="19768" y="1463"/>
                </a:cubicBezTo>
                <a:cubicBezTo>
                  <a:pt x="19802" y="1462"/>
                  <a:pt x="19836" y="1462"/>
                  <a:pt x="19870" y="1462"/>
                </a:cubicBezTo>
                <a:cubicBezTo>
                  <a:pt x="20121" y="1462"/>
                  <a:pt x="20383" y="1474"/>
                  <a:pt x="20648" y="1474"/>
                </a:cubicBezTo>
                <a:cubicBezTo>
                  <a:pt x="21042" y="1474"/>
                  <a:pt x="21441" y="1447"/>
                  <a:pt x="21817" y="1313"/>
                </a:cubicBezTo>
                <a:cubicBezTo>
                  <a:pt x="21835" y="1306"/>
                  <a:pt x="21855" y="1303"/>
                  <a:pt x="21877" y="1303"/>
                </a:cubicBezTo>
                <a:cubicBezTo>
                  <a:pt x="22016" y="1303"/>
                  <a:pt x="22226" y="1415"/>
                  <a:pt x="22382" y="1415"/>
                </a:cubicBezTo>
                <a:cubicBezTo>
                  <a:pt x="22398" y="1415"/>
                  <a:pt x="22414" y="1414"/>
                  <a:pt x="22429" y="1411"/>
                </a:cubicBezTo>
                <a:cubicBezTo>
                  <a:pt x="23140" y="1280"/>
                  <a:pt x="23889" y="1325"/>
                  <a:pt x="24571" y="1217"/>
                </a:cubicBezTo>
                <a:cubicBezTo>
                  <a:pt x="25193" y="1120"/>
                  <a:pt x="25793" y="1057"/>
                  <a:pt x="26410" y="1057"/>
                </a:cubicBezTo>
                <a:cubicBezTo>
                  <a:pt x="26500" y="1057"/>
                  <a:pt x="26591" y="1058"/>
                  <a:pt x="26682" y="1061"/>
                </a:cubicBezTo>
                <a:cubicBezTo>
                  <a:pt x="27372" y="1081"/>
                  <a:pt x="28087" y="1173"/>
                  <a:pt x="28771" y="1173"/>
                </a:cubicBezTo>
                <a:cubicBezTo>
                  <a:pt x="29060" y="1173"/>
                  <a:pt x="29344" y="1157"/>
                  <a:pt x="29619" y="1111"/>
                </a:cubicBezTo>
                <a:cubicBezTo>
                  <a:pt x="29942" y="1057"/>
                  <a:pt x="30264" y="1044"/>
                  <a:pt x="30584" y="1044"/>
                </a:cubicBezTo>
                <a:cubicBezTo>
                  <a:pt x="30882" y="1044"/>
                  <a:pt x="31179" y="1055"/>
                  <a:pt x="31473" y="1055"/>
                </a:cubicBezTo>
                <a:cubicBezTo>
                  <a:pt x="31813" y="1055"/>
                  <a:pt x="32150" y="1040"/>
                  <a:pt x="32485" y="974"/>
                </a:cubicBezTo>
                <a:cubicBezTo>
                  <a:pt x="32542" y="963"/>
                  <a:pt x="32599" y="958"/>
                  <a:pt x="32655" y="958"/>
                </a:cubicBezTo>
                <a:close/>
                <a:moveTo>
                  <a:pt x="26311" y="0"/>
                </a:moveTo>
                <a:cubicBezTo>
                  <a:pt x="26126" y="0"/>
                  <a:pt x="25941" y="2"/>
                  <a:pt x="25756" y="5"/>
                </a:cubicBezTo>
                <a:cubicBezTo>
                  <a:pt x="25144" y="16"/>
                  <a:pt x="24554" y="79"/>
                  <a:pt x="23971" y="145"/>
                </a:cubicBezTo>
                <a:cubicBezTo>
                  <a:pt x="23151" y="236"/>
                  <a:pt x="22321" y="341"/>
                  <a:pt x="21503" y="341"/>
                </a:cubicBezTo>
                <a:cubicBezTo>
                  <a:pt x="21365" y="341"/>
                  <a:pt x="21229" y="338"/>
                  <a:pt x="21092" y="332"/>
                </a:cubicBezTo>
                <a:cubicBezTo>
                  <a:pt x="20741" y="315"/>
                  <a:pt x="20390" y="308"/>
                  <a:pt x="20040" y="308"/>
                </a:cubicBezTo>
                <a:cubicBezTo>
                  <a:pt x="18964" y="308"/>
                  <a:pt x="17895" y="374"/>
                  <a:pt x="16834" y="433"/>
                </a:cubicBezTo>
                <a:cubicBezTo>
                  <a:pt x="15614" y="500"/>
                  <a:pt x="14375" y="613"/>
                  <a:pt x="13160" y="802"/>
                </a:cubicBezTo>
                <a:cubicBezTo>
                  <a:pt x="11934" y="991"/>
                  <a:pt x="10679" y="1083"/>
                  <a:pt x="9437" y="1217"/>
                </a:cubicBezTo>
                <a:cubicBezTo>
                  <a:pt x="8824" y="1283"/>
                  <a:pt x="8308" y="1548"/>
                  <a:pt x="7750" y="1708"/>
                </a:cubicBezTo>
                <a:cubicBezTo>
                  <a:pt x="6983" y="1930"/>
                  <a:pt x="6194" y="2183"/>
                  <a:pt x="5519" y="2581"/>
                </a:cubicBezTo>
                <a:cubicBezTo>
                  <a:pt x="5062" y="2846"/>
                  <a:pt x="4649" y="3179"/>
                  <a:pt x="4292" y="3567"/>
                </a:cubicBezTo>
                <a:cubicBezTo>
                  <a:pt x="3846" y="4046"/>
                  <a:pt x="3310" y="4447"/>
                  <a:pt x="3035" y="5032"/>
                </a:cubicBezTo>
                <a:cubicBezTo>
                  <a:pt x="2752" y="5633"/>
                  <a:pt x="2403" y="6224"/>
                  <a:pt x="2137" y="6835"/>
                </a:cubicBezTo>
                <a:cubicBezTo>
                  <a:pt x="1927" y="7319"/>
                  <a:pt x="1529" y="7779"/>
                  <a:pt x="1458" y="8267"/>
                </a:cubicBezTo>
                <a:cubicBezTo>
                  <a:pt x="1146" y="10424"/>
                  <a:pt x="583" y="12307"/>
                  <a:pt x="807" y="14545"/>
                </a:cubicBezTo>
                <a:cubicBezTo>
                  <a:pt x="904" y="15511"/>
                  <a:pt x="1094" y="16467"/>
                  <a:pt x="1157" y="17435"/>
                </a:cubicBezTo>
                <a:cubicBezTo>
                  <a:pt x="1227" y="18547"/>
                  <a:pt x="1130" y="19660"/>
                  <a:pt x="1053" y="20772"/>
                </a:cubicBezTo>
                <a:cubicBezTo>
                  <a:pt x="835" y="23978"/>
                  <a:pt x="750" y="27269"/>
                  <a:pt x="870" y="30465"/>
                </a:cubicBezTo>
                <a:cubicBezTo>
                  <a:pt x="879" y="30699"/>
                  <a:pt x="888" y="30935"/>
                  <a:pt x="896" y="31169"/>
                </a:cubicBezTo>
                <a:cubicBezTo>
                  <a:pt x="1037" y="34971"/>
                  <a:pt x="1157" y="38774"/>
                  <a:pt x="1220" y="42579"/>
                </a:cubicBezTo>
                <a:cubicBezTo>
                  <a:pt x="1287" y="46793"/>
                  <a:pt x="1286" y="51007"/>
                  <a:pt x="1165" y="55219"/>
                </a:cubicBezTo>
                <a:cubicBezTo>
                  <a:pt x="1107" y="57370"/>
                  <a:pt x="1011" y="59519"/>
                  <a:pt x="883" y="61666"/>
                </a:cubicBezTo>
                <a:cubicBezTo>
                  <a:pt x="784" y="63295"/>
                  <a:pt x="0" y="66050"/>
                  <a:pt x="640" y="67564"/>
                </a:cubicBezTo>
                <a:cubicBezTo>
                  <a:pt x="652" y="67593"/>
                  <a:pt x="650" y="67627"/>
                  <a:pt x="633" y="67655"/>
                </a:cubicBezTo>
                <a:cubicBezTo>
                  <a:pt x="232" y="68291"/>
                  <a:pt x="729" y="68952"/>
                  <a:pt x="508" y="69620"/>
                </a:cubicBezTo>
                <a:cubicBezTo>
                  <a:pt x="380" y="70006"/>
                  <a:pt x="873" y="70464"/>
                  <a:pt x="537" y="70941"/>
                </a:cubicBezTo>
                <a:cubicBezTo>
                  <a:pt x="440" y="71078"/>
                  <a:pt x="399" y="71363"/>
                  <a:pt x="639" y="71579"/>
                </a:cubicBezTo>
                <a:cubicBezTo>
                  <a:pt x="816" y="71739"/>
                  <a:pt x="866" y="72036"/>
                  <a:pt x="735" y="72180"/>
                </a:cubicBezTo>
                <a:cubicBezTo>
                  <a:pt x="409" y="72539"/>
                  <a:pt x="782" y="72883"/>
                  <a:pt x="682" y="73241"/>
                </a:cubicBezTo>
                <a:cubicBezTo>
                  <a:pt x="629" y="73429"/>
                  <a:pt x="607" y="73708"/>
                  <a:pt x="715" y="73920"/>
                </a:cubicBezTo>
                <a:cubicBezTo>
                  <a:pt x="948" y="74376"/>
                  <a:pt x="741" y="74838"/>
                  <a:pt x="739" y="75287"/>
                </a:cubicBezTo>
                <a:cubicBezTo>
                  <a:pt x="737" y="75621"/>
                  <a:pt x="728" y="75979"/>
                  <a:pt x="675" y="76325"/>
                </a:cubicBezTo>
                <a:cubicBezTo>
                  <a:pt x="612" y="76747"/>
                  <a:pt x="716" y="77175"/>
                  <a:pt x="611" y="77602"/>
                </a:cubicBezTo>
                <a:cubicBezTo>
                  <a:pt x="520" y="77976"/>
                  <a:pt x="537" y="78359"/>
                  <a:pt x="548" y="78743"/>
                </a:cubicBezTo>
                <a:cubicBezTo>
                  <a:pt x="557" y="79052"/>
                  <a:pt x="820" y="79488"/>
                  <a:pt x="697" y="79599"/>
                </a:cubicBezTo>
                <a:cubicBezTo>
                  <a:pt x="180" y="80073"/>
                  <a:pt x="630" y="80578"/>
                  <a:pt x="465" y="81062"/>
                </a:cubicBezTo>
                <a:cubicBezTo>
                  <a:pt x="279" y="81613"/>
                  <a:pt x="533" y="82234"/>
                  <a:pt x="424" y="82834"/>
                </a:cubicBezTo>
                <a:cubicBezTo>
                  <a:pt x="384" y="83056"/>
                  <a:pt x="420" y="83327"/>
                  <a:pt x="424" y="83568"/>
                </a:cubicBezTo>
                <a:cubicBezTo>
                  <a:pt x="434" y="84061"/>
                  <a:pt x="620" y="84553"/>
                  <a:pt x="482" y="85046"/>
                </a:cubicBezTo>
                <a:cubicBezTo>
                  <a:pt x="393" y="85363"/>
                  <a:pt x="983" y="85648"/>
                  <a:pt x="553" y="85975"/>
                </a:cubicBezTo>
                <a:cubicBezTo>
                  <a:pt x="547" y="85980"/>
                  <a:pt x="563" y="86013"/>
                  <a:pt x="575" y="86015"/>
                </a:cubicBezTo>
                <a:cubicBezTo>
                  <a:pt x="1215" y="86146"/>
                  <a:pt x="813" y="86505"/>
                  <a:pt x="879" y="86758"/>
                </a:cubicBezTo>
                <a:cubicBezTo>
                  <a:pt x="892" y="86804"/>
                  <a:pt x="838" y="86842"/>
                  <a:pt x="923" y="86897"/>
                </a:cubicBezTo>
                <a:cubicBezTo>
                  <a:pt x="1657" y="87376"/>
                  <a:pt x="1801" y="88137"/>
                  <a:pt x="2689" y="88599"/>
                </a:cubicBezTo>
                <a:cubicBezTo>
                  <a:pt x="3293" y="88913"/>
                  <a:pt x="3730" y="89385"/>
                  <a:pt x="4443" y="89701"/>
                </a:cubicBezTo>
                <a:cubicBezTo>
                  <a:pt x="5278" y="90071"/>
                  <a:pt x="6017" y="90506"/>
                  <a:pt x="7036" y="90533"/>
                </a:cubicBezTo>
                <a:cubicBezTo>
                  <a:pt x="7421" y="90542"/>
                  <a:pt x="7697" y="90760"/>
                  <a:pt x="8086" y="90760"/>
                </a:cubicBezTo>
                <a:cubicBezTo>
                  <a:pt x="8091" y="90760"/>
                  <a:pt x="8096" y="90760"/>
                  <a:pt x="8102" y="90760"/>
                </a:cubicBezTo>
                <a:cubicBezTo>
                  <a:pt x="8140" y="90759"/>
                  <a:pt x="8179" y="90759"/>
                  <a:pt x="8217" y="90759"/>
                </a:cubicBezTo>
                <a:cubicBezTo>
                  <a:pt x="9211" y="90759"/>
                  <a:pt x="10184" y="90952"/>
                  <a:pt x="11140" y="91083"/>
                </a:cubicBezTo>
                <a:cubicBezTo>
                  <a:pt x="12296" y="91242"/>
                  <a:pt x="13475" y="91270"/>
                  <a:pt x="14629" y="91446"/>
                </a:cubicBezTo>
                <a:cubicBezTo>
                  <a:pt x="15002" y="91503"/>
                  <a:pt x="15459" y="91591"/>
                  <a:pt x="15927" y="91591"/>
                </a:cubicBezTo>
                <a:cubicBezTo>
                  <a:pt x="15987" y="91591"/>
                  <a:pt x="16048" y="91590"/>
                  <a:pt x="16109" y="91587"/>
                </a:cubicBezTo>
                <a:cubicBezTo>
                  <a:pt x="16300" y="91576"/>
                  <a:pt x="16531" y="91554"/>
                  <a:pt x="16762" y="91554"/>
                </a:cubicBezTo>
                <a:cubicBezTo>
                  <a:pt x="16985" y="91554"/>
                  <a:pt x="17206" y="91574"/>
                  <a:pt x="17389" y="91645"/>
                </a:cubicBezTo>
                <a:cubicBezTo>
                  <a:pt x="18001" y="91882"/>
                  <a:pt x="18664" y="91786"/>
                  <a:pt x="19282" y="91841"/>
                </a:cubicBezTo>
                <a:cubicBezTo>
                  <a:pt x="19940" y="91899"/>
                  <a:pt x="20615" y="91909"/>
                  <a:pt x="21290" y="91909"/>
                </a:cubicBezTo>
                <a:cubicBezTo>
                  <a:pt x="21549" y="91909"/>
                  <a:pt x="21807" y="91907"/>
                  <a:pt x="22064" y="91907"/>
                </a:cubicBezTo>
                <a:cubicBezTo>
                  <a:pt x="22083" y="91906"/>
                  <a:pt x="22102" y="91906"/>
                  <a:pt x="22122" y="91906"/>
                </a:cubicBezTo>
                <a:cubicBezTo>
                  <a:pt x="23159" y="91906"/>
                  <a:pt x="24199" y="91956"/>
                  <a:pt x="25238" y="91956"/>
                </a:cubicBezTo>
                <a:cubicBezTo>
                  <a:pt x="25534" y="91956"/>
                  <a:pt x="25829" y="91952"/>
                  <a:pt x="26125" y="91942"/>
                </a:cubicBezTo>
                <a:cubicBezTo>
                  <a:pt x="26361" y="91935"/>
                  <a:pt x="26597" y="91931"/>
                  <a:pt x="26833" y="91931"/>
                </a:cubicBezTo>
                <a:cubicBezTo>
                  <a:pt x="27459" y="91931"/>
                  <a:pt x="28084" y="91957"/>
                  <a:pt x="28708" y="92009"/>
                </a:cubicBezTo>
                <a:cubicBezTo>
                  <a:pt x="28795" y="92016"/>
                  <a:pt x="28880" y="92019"/>
                  <a:pt x="28965" y="92019"/>
                </a:cubicBezTo>
                <a:cubicBezTo>
                  <a:pt x="29306" y="92019"/>
                  <a:pt x="29632" y="91974"/>
                  <a:pt x="29957" y="91974"/>
                </a:cubicBezTo>
                <a:cubicBezTo>
                  <a:pt x="30021" y="91974"/>
                  <a:pt x="30085" y="91976"/>
                  <a:pt x="30149" y="91980"/>
                </a:cubicBezTo>
                <a:cubicBezTo>
                  <a:pt x="31349" y="92059"/>
                  <a:pt x="32551" y="92034"/>
                  <a:pt x="33751" y="92071"/>
                </a:cubicBezTo>
                <a:cubicBezTo>
                  <a:pt x="33966" y="92078"/>
                  <a:pt x="34181" y="92081"/>
                  <a:pt x="34396" y="92081"/>
                </a:cubicBezTo>
                <a:cubicBezTo>
                  <a:pt x="35189" y="92081"/>
                  <a:pt x="35982" y="92043"/>
                  <a:pt x="36778" y="92043"/>
                </a:cubicBezTo>
                <a:cubicBezTo>
                  <a:pt x="37003" y="92043"/>
                  <a:pt x="37229" y="92046"/>
                  <a:pt x="37455" y="92054"/>
                </a:cubicBezTo>
                <a:cubicBezTo>
                  <a:pt x="38476" y="92090"/>
                  <a:pt x="39501" y="92134"/>
                  <a:pt x="40519" y="92136"/>
                </a:cubicBezTo>
                <a:cubicBezTo>
                  <a:pt x="40562" y="92136"/>
                  <a:pt x="40604" y="92136"/>
                  <a:pt x="40646" y="92136"/>
                </a:cubicBezTo>
                <a:cubicBezTo>
                  <a:pt x="41870" y="92136"/>
                  <a:pt x="43102" y="92106"/>
                  <a:pt x="44322" y="92106"/>
                </a:cubicBezTo>
                <a:cubicBezTo>
                  <a:pt x="44441" y="92106"/>
                  <a:pt x="44559" y="92106"/>
                  <a:pt x="44678" y="92107"/>
                </a:cubicBezTo>
                <a:cubicBezTo>
                  <a:pt x="44730" y="92107"/>
                  <a:pt x="44782" y="92107"/>
                  <a:pt x="44834" y="92107"/>
                </a:cubicBezTo>
                <a:cubicBezTo>
                  <a:pt x="46801" y="92107"/>
                  <a:pt x="48734" y="91888"/>
                  <a:pt x="50687" y="91823"/>
                </a:cubicBezTo>
                <a:cubicBezTo>
                  <a:pt x="51662" y="91792"/>
                  <a:pt x="52651" y="91607"/>
                  <a:pt x="53627" y="91452"/>
                </a:cubicBezTo>
                <a:cubicBezTo>
                  <a:pt x="54431" y="91325"/>
                  <a:pt x="55270" y="91284"/>
                  <a:pt x="56063" y="91094"/>
                </a:cubicBezTo>
                <a:cubicBezTo>
                  <a:pt x="56951" y="90884"/>
                  <a:pt x="57922" y="90883"/>
                  <a:pt x="58750" y="90524"/>
                </a:cubicBezTo>
                <a:cubicBezTo>
                  <a:pt x="59220" y="90320"/>
                  <a:pt x="59759" y="90097"/>
                  <a:pt x="60203" y="89989"/>
                </a:cubicBezTo>
                <a:cubicBezTo>
                  <a:pt x="61157" y="89760"/>
                  <a:pt x="61624" y="89151"/>
                  <a:pt x="62433" y="88850"/>
                </a:cubicBezTo>
                <a:cubicBezTo>
                  <a:pt x="62703" y="88750"/>
                  <a:pt x="62825" y="88371"/>
                  <a:pt x="62883" y="88364"/>
                </a:cubicBezTo>
                <a:cubicBezTo>
                  <a:pt x="63631" y="88271"/>
                  <a:pt x="63607" y="87724"/>
                  <a:pt x="63856" y="87423"/>
                </a:cubicBezTo>
                <a:cubicBezTo>
                  <a:pt x="64651" y="86463"/>
                  <a:pt x="65066" y="85389"/>
                  <a:pt x="65162" y="84248"/>
                </a:cubicBezTo>
                <a:cubicBezTo>
                  <a:pt x="65242" y="83266"/>
                  <a:pt x="65580" y="82297"/>
                  <a:pt x="65420" y="81302"/>
                </a:cubicBezTo>
                <a:cubicBezTo>
                  <a:pt x="65416" y="81273"/>
                  <a:pt x="65390" y="81238"/>
                  <a:pt x="65405" y="81216"/>
                </a:cubicBezTo>
                <a:cubicBezTo>
                  <a:pt x="65787" y="80584"/>
                  <a:pt x="65519" y="79919"/>
                  <a:pt x="65601" y="79272"/>
                </a:cubicBezTo>
                <a:cubicBezTo>
                  <a:pt x="65715" y="78374"/>
                  <a:pt x="65748" y="77471"/>
                  <a:pt x="65833" y="76571"/>
                </a:cubicBezTo>
                <a:cubicBezTo>
                  <a:pt x="65863" y="76264"/>
                  <a:pt x="65566" y="76000"/>
                  <a:pt x="65644" y="75691"/>
                </a:cubicBezTo>
                <a:cubicBezTo>
                  <a:pt x="65832" y="74950"/>
                  <a:pt x="65827" y="74208"/>
                  <a:pt x="65743" y="73457"/>
                </a:cubicBezTo>
                <a:cubicBezTo>
                  <a:pt x="65634" y="72486"/>
                  <a:pt x="65616" y="71511"/>
                  <a:pt x="65560" y="70537"/>
                </a:cubicBezTo>
                <a:cubicBezTo>
                  <a:pt x="65502" y="69522"/>
                  <a:pt x="65361" y="68512"/>
                  <a:pt x="65386" y="67493"/>
                </a:cubicBezTo>
                <a:cubicBezTo>
                  <a:pt x="65402" y="66910"/>
                  <a:pt x="65345" y="66301"/>
                  <a:pt x="65446" y="65743"/>
                </a:cubicBezTo>
                <a:cubicBezTo>
                  <a:pt x="65617" y="64789"/>
                  <a:pt x="65293" y="63371"/>
                  <a:pt x="65301" y="62350"/>
                </a:cubicBezTo>
                <a:cubicBezTo>
                  <a:pt x="65311" y="60910"/>
                  <a:pt x="65314" y="59472"/>
                  <a:pt x="65313" y="58033"/>
                </a:cubicBezTo>
                <a:cubicBezTo>
                  <a:pt x="65311" y="55244"/>
                  <a:pt x="65292" y="52453"/>
                  <a:pt x="65279" y="49664"/>
                </a:cubicBezTo>
                <a:cubicBezTo>
                  <a:pt x="65251" y="44094"/>
                  <a:pt x="65241" y="38522"/>
                  <a:pt x="65416" y="32955"/>
                </a:cubicBezTo>
                <a:cubicBezTo>
                  <a:pt x="65445" y="32025"/>
                  <a:pt x="65173" y="31089"/>
                  <a:pt x="65242" y="30164"/>
                </a:cubicBezTo>
                <a:cubicBezTo>
                  <a:pt x="65320" y="29129"/>
                  <a:pt x="65146" y="28105"/>
                  <a:pt x="65141" y="27075"/>
                </a:cubicBezTo>
                <a:cubicBezTo>
                  <a:pt x="65136" y="26157"/>
                  <a:pt x="65013" y="25229"/>
                  <a:pt x="65070" y="24312"/>
                </a:cubicBezTo>
                <a:cubicBezTo>
                  <a:pt x="65125" y="23418"/>
                  <a:pt x="65047" y="22524"/>
                  <a:pt x="64987" y="21644"/>
                </a:cubicBezTo>
                <a:cubicBezTo>
                  <a:pt x="64897" y="20315"/>
                  <a:pt x="64837" y="18977"/>
                  <a:pt x="64577" y="17650"/>
                </a:cubicBezTo>
                <a:cubicBezTo>
                  <a:pt x="64313" y="16303"/>
                  <a:pt x="64327" y="14935"/>
                  <a:pt x="64205" y="13581"/>
                </a:cubicBezTo>
                <a:cubicBezTo>
                  <a:pt x="64142" y="12875"/>
                  <a:pt x="64064" y="12130"/>
                  <a:pt x="64119" y="11395"/>
                </a:cubicBezTo>
                <a:cubicBezTo>
                  <a:pt x="64186" y="10506"/>
                  <a:pt x="63911" y="9601"/>
                  <a:pt x="63746" y="8706"/>
                </a:cubicBezTo>
                <a:cubicBezTo>
                  <a:pt x="63696" y="8438"/>
                  <a:pt x="63490" y="8191"/>
                  <a:pt x="63493" y="7904"/>
                </a:cubicBezTo>
                <a:cubicBezTo>
                  <a:pt x="63508" y="6825"/>
                  <a:pt x="62961" y="5858"/>
                  <a:pt x="62383" y="4888"/>
                </a:cubicBezTo>
                <a:cubicBezTo>
                  <a:pt x="62262" y="4686"/>
                  <a:pt x="61942" y="4620"/>
                  <a:pt x="61919" y="4452"/>
                </a:cubicBezTo>
                <a:cubicBezTo>
                  <a:pt x="61834" y="3856"/>
                  <a:pt x="61046" y="3535"/>
                  <a:pt x="60864" y="2980"/>
                </a:cubicBezTo>
                <a:cubicBezTo>
                  <a:pt x="60839" y="2900"/>
                  <a:pt x="60646" y="2810"/>
                  <a:pt x="60464" y="2810"/>
                </a:cubicBezTo>
                <a:cubicBezTo>
                  <a:pt x="60453" y="2810"/>
                  <a:pt x="60443" y="2810"/>
                  <a:pt x="60433" y="2811"/>
                </a:cubicBezTo>
                <a:cubicBezTo>
                  <a:pt x="60411" y="2812"/>
                  <a:pt x="60390" y="2813"/>
                  <a:pt x="60370" y="2813"/>
                </a:cubicBezTo>
                <a:cubicBezTo>
                  <a:pt x="60252" y="2813"/>
                  <a:pt x="60161" y="2786"/>
                  <a:pt x="60139" y="2688"/>
                </a:cubicBezTo>
                <a:cubicBezTo>
                  <a:pt x="60019" y="2137"/>
                  <a:pt x="59207" y="2128"/>
                  <a:pt x="58772" y="1813"/>
                </a:cubicBezTo>
                <a:cubicBezTo>
                  <a:pt x="58066" y="1302"/>
                  <a:pt x="56971" y="1344"/>
                  <a:pt x="56018" y="1193"/>
                </a:cubicBezTo>
                <a:cubicBezTo>
                  <a:pt x="55670" y="1138"/>
                  <a:pt x="55316" y="1143"/>
                  <a:pt x="54974" y="1068"/>
                </a:cubicBezTo>
                <a:cubicBezTo>
                  <a:pt x="54355" y="935"/>
                  <a:pt x="53734" y="762"/>
                  <a:pt x="53099" y="718"/>
                </a:cubicBezTo>
                <a:cubicBezTo>
                  <a:pt x="52679" y="688"/>
                  <a:pt x="52268" y="605"/>
                  <a:pt x="51886" y="538"/>
                </a:cubicBezTo>
                <a:cubicBezTo>
                  <a:pt x="51026" y="386"/>
                  <a:pt x="50110" y="285"/>
                  <a:pt x="49287" y="256"/>
                </a:cubicBezTo>
                <a:cubicBezTo>
                  <a:pt x="48244" y="219"/>
                  <a:pt x="47199" y="109"/>
                  <a:pt x="46137" y="109"/>
                </a:cubicBezTo>
                <a:cubicBezTo>
                  <a:pt x="45906" y="109"/>
                  <a:pt x="45675" y="115"/>
                  <a:pt x="45442" y="127"/>
                </a:cubicBezTo>
                <a:cubicBezTo>
                  <a:pt x="44880" y="157"/>
                  <a:pt x="44310" y="159"/>
                  <a:pt x="43739" y="159"/>
                </a:cubicBezTo>
                <a:cubicBezTo>
                  <a:pt x="43623" y="159"/>
                  <a:pt x="43506" y="159"/>
                  <a:pt x="43390" y="159"/>
                </a:cubicBezTo>
                <a:cubicBezTo>
                  <a:pt x="42703" y="159"/>
                  <a:pt x="42016" y="163"/>
                  <a:pt x="41340" y="213"/>
                </a:cubicBezTo>
                <a:cubicBezTo>
                  <a:pt x="41162" y="227"/>
                  <a:pt x="40985" y="232"/>
                  <a:pt x="40808" y="232"/>
                </a:cubicBezTo>
                <a:cubicBezTo>
                  <a:pt x="40181" y="232"/>
                  <a:pt x="39557" y="167"/>
                  <a:pt x="38935" y="167"/>
                </a:cubicBezTo>
                <a:cubicBezTo>
                  <a:pt x="38565" y="167"/>
                  <a:pt x="38195" y="190"/>
                  <a:pt x="37827" y="263"/>
                </a:cubicBezTo>
                <a:cubicBezTo>
                  <a:pt x="37824" y="264"/>
                  <a:pt x="37820" y="264"/>
                  <a:pt x="37817" y="264"/>
                </a:cubicBezTo>
                <a:cubicBezTo>
                  <a:pt x="37785" y="264"/>
                  <a:pt x="37744" y="241"/>
                  <a:pt x="37710" y="241"/>
                </a:cubicBezTo>
                <a:cubicBezTo>
                  <a:pt x="37708" y="241"/>
                  <a:pt x="37705" y="241"/>
                  <a:pt x="37703" y="242"/>
                </a:cubicBezTo>
                <a:cubicBezTo>
                  <a:pt x="37669" y="245"/>
                  <a:pt x="37635" y="247"/>
                  <a:pt x="37601" y="247"/>
                </a:cubicBezTo>
                <a:cubicBezTo>
                  <a:pt x="37297" y="247"/>
                  <a:pt x="37019" y="107"/>
                  <a:pt x="36697" y="107"/>
                </a:cubicBezTo>
                <a:cubicBezTo>
                  <a:pt x="36588" y="107"/>
                  <a:pt x="36474" y="123"/>
                  <a:pt x="36353" y="166"/>
                </a:cubicBezTo>
                <a:cubicBezTo>
                  <a:pt x="36232" y="208"/>
                  <a:pt x="36052" y="223"/>
                  <a:pt x="35869" y="223"/>
                </a:cubicBezTo>
                <a:cubicBezTo>
                  <a:pt x="35674" y="223"/>
                  <a:pt x="35475" y="206"/>
                  <a:pt x="35341" y="183"/>
                </a:cubicBezTo>
                <a:cubicBezTo>
                  <a:pt x="34870" y="102"/>
                  <a:pt x="34401" y="85"/>
                  <a:pt x="33933" y="85"/>
                </a:cubicBezTo>
                <a:cubicBezTo>
                  <a:pt x="33588" y="85"/>
                  <a:pt x="33243" y="94"/>
                  <a:pt x="32899" y="94"/>
                </a:cubicBezTo>
                <a:cubicBezTo>
                  <a:pt x="32729" y="94"/>
                  <a:pt x="32559" y="92"/>
                  <a:pt x="32390" y="85"/>
                </a:cubicBezTo>
                <a:cubicBezTo>
                  <a:pt x="32300" y="82"/>
                  <a:pt x="32211" y="80"/>
                  <a:pt x="32121" y="80"/>
                </a:cubicBezTo>
                <a:cubicBezTo>
                  <a:pt x="31662" y="80"/>
                  <a:pt x="31201" y="118"/>
                  <a:pt x="30742" y="118"/>
                </a:cubicBezTo>
                <a:cubicBezTo>
                  <a:pt x="30724" y="118"/>
                  <a:pt x="30707" y="118"/>
                  <a:pt x="30690" y="118"/>
                </a:cubicBezTo>
                <a:cubicBezTo>
                  <a:pt x="30085" y="116"/>
                  <a:pt x="29480" y="86"/>
                  <a:pt x="28875" y="63"/>
                </a:cubicBezTo>
                <a:cubicBezTo>
                  <a:pt x="28020" y="30"/>
                  <a:pt x="27168" y="0"/>
                  <a:pt x="26311" y="0"/>
                </a:cubicBezTo>
                <a:close/>
              </a:path>
            </a:pathLst>
          </a:custGeom>
          <a:solidFill>
            <a:srgbClr val="53B6EA"/>
          </a:solidFill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2.	</a:t>
            </a:r>
            <a:r>
              <a:rPr b="0" i="0" lang="nl-NL" sz="2000" u="sng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אובייקטיביות -</a:t>
            </a: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 האם אתם יכולים לזהות את האינטרסים של המוציא לאור/המחבר? כולל אינטרסים פיננסיים, אך לא רק.</a:t>
            </a:r>
            <a:endParaRPr b="0" i="0" sz="2000" u="none" cap="none" strike="noStrike">
              <a:solidFill>
                <a:srgbClr val="000000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30" name="Google Shape;330;g15e245c662a_0_1526"/>
          <p:cNvSpPr/>
          <p:nvPr/>
        </p:nvSpPr>
        <p:spPr>
          <a:xfrm>
            <a:off x="3872248" y="4422144"/>
            <a:ext cx="4453327" cy="1308576"/>
          </a:xfrm>
          <a:custGeom>
            <a:rect b="b" l="l" r="r" t="t"/>
            <a:pathLst>
              <a:path extrusionOk="0" h="92137" w="65863">
                <a:moveTo>
                  <a:pt x="32655" y="958"/>
                </a:moveTo>
                <a:cubicBezTo>
                  <a:pt x="32876" y="958"/>
                  <a:pt x="33088" y="1031"/>
                  <a:pt x="33295" y="1057"/>
                </a:cubicBezTo>
                <a:cubicBezTo>
                  <a:pt x="33541" y="1089"/>
                  <a:pt x="33787" y="1098"/>
                  <a:pt x="34032" y="1098"/>
                </a:cubicBezTo>
                <a:cubicBezTo>
                  <a:pt x="34416" y="1098"/>
                  <a:pt x="34798" y="1075"/>
                  <a:pt x="35181" y="1075"/>
                </a:cubicBezTo>
                <a:cubicBezTo>
                  <a:pt x="35282" y="1075"/>
                  <a:pt x="35382" y="1076"/>
                  <a:pt x="35483" y="1080"/>
                </a:cubicBezTo>
                <a:cubicBezTo>
                  <a:pt x="36600" y="1124"/>
                  <a:pt x="37718" y="1205"/>
                  <a:pt x="38846" y="1205"/>
                </a:cubicBezTo>
                <a:cubicBezTo>
                  <a:pt x="38948" y="1205"/>
                  <a:pt x="39051" y="1204"/>
                  <a:pt x="39154" y="1203"/>
                </a:cubicBezTo>
                <a:cubicBezTo>
                  <a:pt x="39316" y="1200"/>
                  <a:pt x="39478" y="1199"/>
                  <a:pt x="39640" y="1199"/>
                </a:cubicBezTo>
                <a:cubicBezTo>
                  <a:pt x="40163" y="1199"/>
                  <a:pt x="40690" y="1209"/>
                  <a:pt x="41214" y="1209"/>
                </a:cubicBezTo>
                <a:cubicBezTo>
                  <a:pt x="41389" y="1209"/>
                  <a:pt x="41563" y="1208"/>
                  <a:pt x="41737" y="1205"/>
                </a:cubicBezTo>
                <a:cubicBezTo>
                  <a:pt x="43184" y="1181"/>
                  <a:pt x="44631" y="1214"/>
                  <a:pt x="46082" y="1138"/>
                </a:cubicBezTo>
                <a:cubicBezTo>
                  <a:pt x="46292" y="1127"/>
                  <a:pt x="46515" y="1117"/>
                  <a:pt x="46745" y="1117"/>
                </a:cubicBezTo>
                <a:cubicBezTo>
                  <a:pt x="47157" y="1117"/>
                  <a:pt x="47590" y="1150"/>
                  <a:pt x="48013" y="1271"/>
                </a:cubicBezTo>
                <a:cubicBezTo>
                  <a:pt x="48120" y="1301"/>
                  <a:pt x="48239" y="1312"/>
                  <a:pt x="48364" y="1312"/>
                </a:cubicBezTo>
                <a:cubicBezTo>
                  <a:pt x="48626" y="1312"/>
                  <a:pt x="48920" y="1267"/>
                  <a:pt x="49209" y="1267"/>
                </a:cubicBezTo>
                <a:cubicBezTo>
                  <a:pt x="49338" y="1267"/>
                  <a:pt x="49467" y="1276"/>
                  <a:pt x="49591" y="1302"/>
                </a:cubicBezTo>
                <a:cubicBezTo>
                  <a:pt x="50530" y="1496"/>
                  <a:pt x="51515" y="1491"/>
                  <a:pt x="52473" y="1673"/>
                </a:cubicBezTo>
                <a:cubicBezTo>
                  <a:pt x="53312" y="1833"/>
                  <a:pt x="54174" y="2005"/>
                  <a:pt x="55071" y="2055"/>
                </a:cubicBezTo>
                <a:cubicBezTo>
                  <a:pt x="55996" y="2105"/>
                  <a:pt x="57003" y="2182"/>
                  <a:pt x="57756" y="2558"/>
                </a:cubicBezTo>
                <a:cubicBezTo>
                  <a:pt x="58384" y="2871"/>
                  <a:pt x="59141" y="3103"/>
                  <a:pt x="59576" y="3639"/>
                </a:cubicBezTo>
                <a:cubicBezTo>
                  <a:pt x="59971" y="4129"/>
                  <a:pt x="60415" y="4606"/>
                  <a:pt x="60854" y="5080"/>
                </a:cubicBezTo>
                <a:cubicBezTo>
                  <a:pt x="61245" y="5503"/>
                  <a:pt x="61151" y="6036"/>
                  <a:pt x="61508" y="6454"/>
                </a:cubicBezTo>
                <a:cubicBezTo>
                  <a:pt x="62068" y="7112"/>
                  <a:pt x="61698" y="7875"/>
                  <a:pt x="62034" y="8581"/>
                </a:cubicBezTo>
                <a:cubicBezTo>
                  <a:pt x="62249" y="9032"/>
                  <a:pt x="62370" y="9574"/>
                  <a:pt x="62414" y="10101"/>
                </a:cubicBezTo>
                <a:cubicBezTo>
                  <a:pt x="62453" y="10557"/>
                  <a:pt x="62056" y="11096"/>
                  <a:pt x="62658" y="11510"/>
                </a:cubicBezTo>
                <a:cubicBezTo>
                  <a:pt x="62117" y="11790"/>
                  <a:pt x="62966" y="12221"/>
                  <a:pt x="62447" y="12503"/>
                </a:cubicBezTo>
                <a:cubicBezTo>
                  <a:pt x="62680" y="12709"/>
                  <a:pt x="62670" y="13063"/>
                  <a:pt x="62640" y="13195"/>
                </a:cubicBezTo>
                <a:cubicBezTo>
                  <a:pt x="62518" y="13722"/>
                  <a:pt x="62847" y="14206"/>
                  <a:pt x="62772" y="14700"/>
                </a:cubicBezTo>
                <a:cubicBezTo>
                  <a:pt x="62725" y="15011"/>
                  <a:pt x="62536" y="15293"/>
                  <a:pt x="63002" y="15517"/>
                </a:cubicBezTo>
                <a:cubicBezTo>
                  <a:pt x="63039" y="15535"/>
                  <a:pt x="63042" y="15651"/>
                  <a:pt x="63001" y="15682"/>
                </a:cubicBezTo>
                <a:cubicBezTo>
                  <a:pt x="62350" y="16164"/>
                  <a:pt x="62915" y="16662"/>
                  <a:pt x="62973" y="17150"/>
                </a:cubicBezTo>
                <a:cubicBezTo>
                  <a:pt x="62993" y="17314"/>
                  <a:pt x="62866" y="17459"/>
                  <a:pt x="62916" y="17609"/>
                </a:cubicBezTo>
                <a:cubicBezTo>
                  <a:pt x="63066" y="18065"/>
                  <a:pt x="63249" y="18516"/>
                  <a:pt x="63059" y="18990"/>
                </a:cubicBezTo>
                <a:cubicBezTo>
                  <a:pt x="63053" y="19003"/>
                  <a:pt x="63049" y="19027"/>
                  <a:pt x="63060" y="19035"/>
                </a:cubicBezTo>
                <a:cubicBezTo>
                  <a:pt x="63657" y="19486"/>
                  <a:pt x="63122" y="19997"/>
                  <a:pt x="63210" y="20479"/>
                </a:cubicBezTo>
                <a:cubicBezTo>
                  <a:pt x="63304" y="20990"/>
                  <a:pt x="63261" y="21515"/>
                  <a:pt x="63354" y="22028"/>
                </a:cubicBezTo>
                <a:cubicBezTo>
                  <a:pt x="63476" y="22692"/>
                  <a:pt x="63329" y="23349"/>
                  <a:pt x="63335" y="24008"/>
                </a:cubicBezTo>
                <a:cubicBezTo>
                  <a:pt x="63336" y="24054"/>
                  <a:pt x="63309" y="24116"/>
                  <a:pt x="63341" y="24146"/>
                </a:cubicBezTo>
                <a:cubicBezTo>
                  <a:pt x="63453" y="24254"/>
                  <a:pt x="63661" y="24339"/>
                  <a:pt x="63690" y="24453"/>
                </a:cubicBezTo>
                <a:cubicBezTo>
                  <a:pt x="63706" y="24515"/>
                  <a:pt x="63665" y="24531"/>
                  <a:pt x="63606" y="24531"/>
                </a:cubicBezTo>
                <a:cubicBezTo>
                  <a:pt x="63543" y="24531"/>
                  <a:pt x="63458" y="24512"/>
                  <a:pt x="63403" y="24512"/>
                </a:cubicBezTo>
                <a:cubicBezTo>
                  <a:pt x="63355" y="24512"/>
                  <a:pt x="63329" y="24526"/>
                  <a:pt x="63358" y="24580"/>
                </a:cubicBezTo>
                <a:cubicBezTo>
                  <a:pt x="63503" y="24853"/>
                  <a:pt x="63283" y="25127"/>
                  <a:pt x="63451" y="25383"/>
                </a:cubicBezTo>
                <a:cubicBezTo>
                  <a:pt x="63486" y="25438"/>
                  <a:pt x="63592" y="25509"/>
                  <a:pt x="63572" y="25537"/>
                </a:cubicBezTo>
                <a:cubicBezTo>
                  <a:pt x="63042" y="26277"/>
                  <a:pt x="63784" y="27642"/>
                  <a:pt x="63906" y="28448"/>
                </a:cubicBezTo>
                <a:cubicBezTo>
                  <a:pt x="64142" y="29996"/>
                  <a:pt x="63916" y="31704"/>
                  <a:pt x="63889" y="33267"/>
                </a:cubicBezTo>
                <a:lnTo>
                  <a:pt x="63800" y="38581"/>
                </a:lnTo>
                <a:cubicBezTo>
                  <a:pt x="63721" y="43326"/>
                  <a:pt x="63859" y="48070"/>
                  <a:pt x="64043" y="52811"/>
                </a:cubicBezTo>
                <a:cubicBezTo>
                  <a:pt x="64124" y="54881"/>
                  <a:pt x="64556" y="57249"/>
                  <a:pt x="64144" y="59284"/>
                </a:cubicBezTo>
                <a:cubicBezTo>
                  <a:pt x="63810" y="60940"/>
                  <a:pt x="63747" y="62392"/>
                  <a:pt x="64016" y="64094"/>
                </a:cubicBezTo>
                <a:cubicBezTo>
                  <a:pt x="64119" y="64740"/>
                  <a:pt x="64056" y="65376"/>
                  <a:pt x="64042" y="66017"/>
                </a:cubicBezTo>
                <a:cubicBezTo>
                  <a:pt x="64017" y="67125"/>
                  <a:pt x="63949" y="68232"/>
                  <a:pt x="64071" y="69340"/>
                </a:cubicBezTo>
                <a:cubicBezTo>
                  <a:pt x="64111" y="69698"/>
                  <a:pt x="64043" y="70083"/>
                  <a:pt x="64138" y="70430"/>
                </a:cubicBezTo>
                <a:cubicBezTo>
                  <a:pt x="64251" y="70844"/>
                  <a:pt x="64082" y="71272"/>
                  <a:pt x="64315" y="71666"/>
                </a:cubicBezTo>
                <a:cubicBezTo>
                  <a:pt x="64381" y="71777"/>
                  <a:pt x="64323" y="71840"/>
                  <a:pt x="64255" y="71918"/>
                </a:cubicBezTo>
                <a:cubicBezTo>
                  <a:pt x="64163" y="72028"/>
                  <a:pt x="63961" y="72144"/>
                  <a:pt x="64347" y="72192"/>
                </a:cubicBezTo>
                <a:cubicBezTo>
                  <a:pt x="64498" y="72210"/>
                  <a:pt x="64491" y="72385"/>
                  <a:pt x="64392" y="72420"/>
                </a:cubicBezTo>
                <a:cubicBezTo>
                  <a:pt x="63835" y="72622"/>
                  <a:pt x="64430" y="72904"/>
                  <a:pt x="64273" y="73126"/>
                </a:cubicBezTo>
                <a:cubicBezTo>
                  <a:pt x="64711" y="73201"/>
                  <a:pt x="64495" y="73539"/>
                  <a:pt x="64469" y="73605"/>
                </a:cubicBezTo>
                <a:cubicBezTo>
                  <a:pt x="64220" y="74268"/>
                  <a:pt x="64502" y="74929"/>
                  <a:pt x="64414" y="75582"/>
                </a:cubicBezTo>
                <a:cubicBezTo>
                  <a:pt x="64316" y="76315"/>
                  <a:pt x="64414" y="77044"/>
                  <a:pt x="64408" y="77773"/>
                </a:cubicBezTo>
                <a:cubicBezTo>
                  <a:pt x="64403" y="78602"/>
                  <a:pt x="64133" y="79435"/>
                  <a:pt x="64202" y="80257"/>
                </a:cubicBezTo>
                <a:cubicBezTo>
                  <a:pt x="64246" y="80787"/>
                  <a:pt x="63725" y="81316"/>
                  <a:pt x="64211" y="81834"/>
                </a:cubicBezTo>
                <a:cubicBezTo>
                  <a:pt x="63755" y="82253"/>
                  <a:pt x="64183" y="82741"/>
                  <a:pt x="63993" y="83199"/>
                </a:cubicBezTo>
                <a:cubicBezTo>
                  <a:pt x="63757" y="83765"/>
                  <a:pt x="63810" y="84375"/>
                  <a:pt x="63626" y="84961"/>
                </a:cubicBezTo>
                <a:cubicBezTo>
                  <a:pt x="63419" y="85621"/>
                  <a:pt x="63028" y="86225"/>
                  <a:pt x="62746" y="86857"/>
                </a:cubicBezTo>
                <a:cubicBezTo>
                  <a:pt x="62492" y="87421"/>
                  <a:pt x="61939" y="87757"/>
                  <a:pt x="61445" y="88140"/>
                </a:cubicBezTo>
                <a:cubicBezTo>
                  <a:pt x="61118" y="88395"/>
                  <a:pt x="60645" y="88593"/>
                  <a:pt x="60297" y="88825"/>
                </a:cubicBezTo>
                <a:cubicBezTo>
                  <a:pt x="59842" y="89129"/>
                  <a:pt x="59284" y="89243"/>
                  <a:pt x="58799" y="89468"/>
                </a:cubicBezTo>
                <a:cubicBezTo>
                  <a:pt x="58255" y="89719"/>
                  <a:pt x="57595" y="89907"/>
                  <a:pt x="56948" y="89907"/>
                </a:cubicBezTo>
                <a:cubicBezTo>
                  <a:pt x="56916" y="89907"/>
                  <a:pt x="56885" y="89907"/>
                  <a:pt x="56854" y="89906"/>
                </a:cubicBezTo>
                <a:cubicBezTo>
                  <a:pt x="56819" y="89905"/>
                  <a:pt x="56786" y="89905"/>
                  <a:pt x="56752" y="89905"/>
                </a:cubicBezTo>
                <a:cubicBezTo>
                  <a:pt x="56068" y="89905"/>
                  <a:pt x="55484" y="90111"/>
                  <a:pt x="54873" y="90232"/>
                </a:cubicBezTo>
                <a:cubicBezTo>
                  <a:pt x="54158" y="90375"/>
                  <a:pt x="53430" y="90423"/>
                  <a:pt x="52756" y="90530"/>
                </a:cubicBezTo>
                <a:cubicBezTo>
                  <a:pt x="52676" y="90515"/>
                  <a:pt x="52599" y="90509"/>
                  <a:pt x="52523" y="90509"/>
                </a:cubicBezTo>
                <a:cubicBezTo>
                  <a:pt x="52130" y="90509"/>
                  <a:pt x="51787" y="90679"/>
                  <a:pt x="51408" y="90679"/>
                </a:cubicBezTo>
                <a:cubicBezTo>
                  <a:pt x="51349" y="90679"/>
                  <a:pt x="51289" y="90675"/>
                  <a:pt x="51227" y="90666"/>
                </a:cubicBezTo>
                <a:cubicBezTo>
                  <a:pt x="51189" y="90660"/>
                  <a:pt x="51150" y="90657"/>
                  <a:pt x="51112" y="90657"/>
                </a:cubicBezTo>
                <a:cubicBezTo>
                  <a:pt x="50862" y="90657"/>
                  <a:pt x="50604" y="90767"/>
                  <a:pt x="50346" y="90767"/>
                </a:cubicBezTo>
                <a:cubicBezTo>
                  <a:pt x="50213" y="90767"/>
                  <a:pt x="50080" y="90738"/>
                  <a:pt x="49949" y="90650"/>
                </a:cubicBezTo>
                <a:cubicBezTo>
                  <a:pt x="49941" y="90645"/>
                  <a:pt x="49928" y="90643"/>
                  <a:pt x="49912" y="90643"/>
                </a:cubicBezTo>
                <a:cubicBezTo>
                  <a:pt x="49871" y="90643"/>
                  <a:pt x="49809" y="90657"/>
                  <a:pt x="49768" y="90671"/>
                </a:cubicBezTo>
                <a:cubicBezTo>
                  <a:pt x="49115" y="90882"/>
                  <a:pt x="48411" y="90854"/>
                  <a:pt x="47721" y="90904"/>
                </a:cubicBezTo>
                <a:cubicBezTo>
                  <a:pt x="46789" y="90971"/>
                  <a:pt x="45858" y="91038"/>
                  <a:pt x="44922" y="91038"/>
                </a:cubicBezTo>
                <a:cubicBezTo>
                  <a:pt x="44859" y="91038"/>
                  <a:pt x="44797" y="91038"/>
                  <a:pt x="44734" y="91037"/>
                </a:cubicBezTo>
                <a:cubicBezTo>
                  <a:pt x="43996" y="91028"/>
                  <a:pt x="43259" y="91010"/>
                  <a:pt x="42522" y="90981"/>
                </a:cubicBezTo>
                <a:cubicBezTo>
                  <a:pt x="42502" y="90980"/>
                  <a:pt x="42482" y="90980"/>
                  <a:pt x="42462" y="90980"/>
                </a:cubicBezTo>
                <a:cubicBezTo>
                  <a:pt x="42163" y="90980"/>
                  <a:pt x="41892" y="91070"/>
                  <a:pt x="41579" y="91070"/>
                </a:cubicBezTo>
                <a:cubicBezTo>
                  <a:pt x="41558" y="91070"/>
                  <a:pt x="41537" y="91070"/>
                  <a:pt x="41516" y="91069"/>
                </a:cubicBezTo>
                <a:cubicBezTo>
                  <a:pt x="40903" y="91043"/>
                  <a:pt x="40291" y="91021"/>
                  <a:pt x="39677" y="90982"/>
                </a:cubicBezTo>
                <a:cubicBezTo>
                  <a:pt x="39367" y="90964"/>
                  <a:pt x="39057" y="90955"/>
                  <a:pt x="38746" y="90955"/>
                </a:cubicBezTo>
                <a:cubicBezTo>
                  <a:pt x="38391" y="90955"/>
                  <a:pt x="38036" y="90967"/>
                  <a:pt x="37681" y="90991"/>
                </a:cubicBezTo>
                <a:cubicBezTo>
                  <a:pt x="37594" y="90996"/>
                  <a:pt x="37508" y="90998"/>
                  <a:pt x="37421" y="90998"/>
                </a:cubicBezTo>
                <a:cubicBezTo>
                  <a:pt x="36901" y="90998"/>
                  <a:pt x="36384" y="90916"/>
                  <a:pt x="35854" y="90916"/>
                </a:cubicBezTo>
                <a:cubicBezTo>
                  <a:pt x="35845" y="90916"/>
                  <a:pt x="35835" y="90916"/>
                  <a:pt x="35825" y="90916"/>
                </a:cubicBezTo>
                <a:cubicBezTo>
                  <a:pt x="35368" y="90919"/>
                  <a:pt x="34912" y="91001"/>
                  <a:pt x="34458" y="91001"/>
                </a:cubicBezTo>
                <a:cubicBezTo>
                  <a:pt x="34294" y="91001"/>
                  <a:pt x="34131" y="90990"/>
                  <a:pt x="33968" y="90961"/>
                </a:cubicBezTo>
                <a:cubicBezTo>
                  <a:pt x="33866" y="90943"/>
                  <a:pt x="33764" y="90936"/>
                  <a:pt x="33663" y="90936"/>
                </a:cubicBezTo>
                <a:cubicBezTo>
                  <a:pt x="33307" y="90936"/>
                  <a:pt x="32958" y="91024"/>
                  <a:pt x="32623" y="91024"/>
                </a:cubicBezTo>
                <a:cubicBezTo>
                  <a:pt x="32548" y="91024"/>
                  <a:pt x="32473" y="91020"/>
                  <a:pt x="32399" y="91009"/>
                </a:cubicBezTo>
                <a:cubicBezTo>
                  <a:pt x="31991" y="90948"/>
                  <a:pt x="31579" y="90937"/>
                  <a:pt x="31167" y="90937"/>
                </a:cubicBezTo>
                <a:cubicBezTo>
                  <a:pt x="30952" y="90937"/>
                  <a:pt x="30738" y="90940"/>
                  <a:pt x="30523" y="90940"/>
                </a:cubicBezTo>
                <a:cubicBezTo>
                  <a:pt x="30019" y="90940"/>
                  <a:pt x="29515" y="90925"/>
                  <a:pt x="29013" y="90821"/>
                </a:cubicBezTo>
                <a:cubicBezTo>
                  <a:pt x="28881" y="90794"/>
                  <a:pt x="28738" y="90784"/>
                  <a:pt x="28588" y="90784"/>
                </a:cubicBezTo>
                <a:cubicBezTo>
                  <a:pt x="28232" y="90784"/>
                  <a:pt x="27837" y="90838"/>
                  <a:pt x="27466" y="90838"/>
                </a:cubicBezTo>
                <a:cubicBezTo>
                  <a:pt x="27428" y="90838"/>
                  <a:pt x="27391" y="90838"/>
                  <a:pt x="27355" y="90837"/>
                </a:cubicBezTo>
                <a:cubicBezTo>
                  <a:pt x="27297" y="90835"/>
                  <a:pt x="27239" y="90834"/>
                  <a:pt x="27181" y="90834"/>
                </a:cubicBezTo>
                <a:cubicBezTo>
                  <a:pt x="26649" y="90834"/>
                  <a:pt x="26109" y="90902"/>
                  <a:pt x="25590" y="90902"/>
                </a:cubicBezTo>
                <a:cubicBezTo>
                  <a:pt x="25392" y="90902"/>
                  <a:pt x="25197" y="90892"/>
                  <a:pt x="25006" y="90865"/>
                </a:cubicBezTo>
                <a:cubicBezTo>
                  <a:pt x="24719" y="90824"/>
                  <a:pt x="24435" y="90809"/>
                  <a:pt x="24154" y="90809"/>
                </a:cubicBezTo>
                <a:cubicBezTo>
                  <a:pt x="23500" y="90809"/>
                  <a:pt x="22860" y="90887"/>
                  <a:pt x="22213" y="90887"/>
                </a:cubicBezTo>
                <a:cubicBezTo>
                  <a:pt x="22142" y="90887"/>
                  <a:pt x="22071" y="90886"/>
                  <a:pt x="21999" y="90884"/>
                </a:cubicBezTo>
                <a:cubicBezTo>
                  <a:pt x="21765" y="90878"/>
                  <a:pt x="21529" y="90835"/>
                  <a:pt x="21302" y="90789"/>
                </a:cubicBezTo>
                <a:cubicBezTo>
                  <a:pt x="21026" y="90731"/>
                  <a:pt x="20759" y="90681"/>
                  <a:pt x="20480" y="90681"/>
                </a:cubicBezTo>
                <a:cubicBezTo>
                  <a:pt x="20318" y="90681"/>
                  <a:pt x="20152" y="90698"/>
                  <a:pt x="19977" y="90740"/>
                </a:cubicBezTo>
                <a:cubicBezTo>
                  <a:pt x="19864" y="90768"/>
                  <a:pt x="19749" y="90779"/>
                  <a:pt x="19632" y="90779"/>
                </a:cubicBezTo>
                <a:cubicBezTo>
                  <a:pt x="19276" y="90779"/>
                  <a:pt x="18907" y="90677"/>
                  <a:pt x="18547" y="90657"/>
                </a:cubicBezTo>
                <a:cubicBezTo>
                  <a:pt x="17422" y="90596"/>
                  <a:pt x="16304" y="90463"/>
                  <a:pt x="15172" y="90412"/>
                </a:cubicBezTo>
                <a:cubicBezTo>
                  <a:pt x="14790" y="90395"/>
                  <a:pt x="14392" y="90307"/>
                  <a:pt x="14009" y="90252"/>
                </a:cubicBezTo>
                <a:cubicBezTo>
                  <a:pt x="13672" y="90202"/>
                  <a:pt x="13367" y="90187"/>
                  <a:pt x="13031" y="90176"/>
                </a:cubicBezTo>
                <a:cubicBezTo>
                  <a:pt x="13025" y="90176"/>
                  <a:pt x="13020" y="90176"/>
                  <a:pt x="13014" y="90176"/>
                </a:cubicBezTo>
                <a:cubicBezTo>
                  <a:pt x="12929" y="90176"/>
                  <a:pt x="12823" y="90194"/>
                  <a:pt x="12716" y="90194"/>
                </a:cubicBezTo>
                <a:cubicBezTo>
                  <a:pt x="12568" y="90194"/>
                  <a:pt x="12417" y="90160"/>
                  <a:pt x="12314" y="89998"/>
                </a:cubicBezTo>
                <a:cubicBezTo>
                  <a:pt x="12288" y="89956"/>
                  <a:pt x="12256" y="89940"/>
                  <a:pt x="12219" y="89940"/>
                </a:cubicBezTo>
                <a:cubicBezTo>
                  <a:pt x="12102" y="89940"/>
                  <a:pt x="11939" y="90105"/>
                  <a:pt x="11773" y="90105"/>
                </a:cubicBezTo>
                <a:cubicBezTo>
                  <a:pt x="11760" y="90105"/>
                  <a:pt x="11747" y="90104"/>
                  <a:pt x="11734" y="90102"/>
                </a:cubicBezTo>
                <a:cubicBezTo>
                  <a:pt x="11411" y="90047"/>
                  <a:pt x="11121" y="89937"/>
                  <a:pt x="10767" y="89935"/>
                </a:cubicBezTo>
                <a:cubicBezTo>
                  <a:pt x="9650" y="89929"/>
                  <a:pt x="8561" y="89702"/>
                  <a:pt x="7497" y="89524"/>
                </a:cubicBezTo>
                <a:cubicBezTo>
                  <a:pt x="6870" y="89419"/>
                  <a:pt x="6037" y="89333"/>
                  <a:pt x="5549" y="88860"/>
                </a:cubicBezTo>
                <a:cubicBezTo>
                  <a:pt x="5427" y="88741"/>
                  <a:pt x="5113" y="88733"/>
                  <a:pt x="4920" y="88640"/>
                </a:cubicBezTo>
                <a:cubicBezTo>
                  <a:pt x="3903" y="88148"/>
                  <a:pt x="3249" y="87423"/>
                  <a:pt x="2609" y="86705"/>
                </a:cubicBezTo>
                <a:cubicBezTo>
                  <a:pt x="1949" y="85966"/>
                  <a:pt x="1834" y="85088"/>
                  <a:pt x="1801" y="84254"/>
                </a:cubicBezTo>
                <a:cubicBezTo>
                  <a:pt x="1777" y="83655"/>
                  <a:pt x="1819" y="83027"/>
                  <a:pt x="1833" y="82421"/>
                </a:cubicBezTo>
                <a:cubicBezTo>
                  <a:pt x="1847" y="81905"/>
                  <a:pt x="1865" y="81379"/>
                  <a:pt x="1860" y="80859"/>
                </a:cubicBezTo>
                <a:cubicBezTo>
                  <a:pt x="1859" y="80638"/>
                  <a:pt x="1924" y="80426"/>
                  <a:pt x="1931" y="80207"/>
                </a:cubicBezTo>
                <a:cubicBezTo>
                  <a:pt x="1981" y="78749"/>
                  <a:pt x="1872" y="77282"/>
                  <a:pt x="2027" y="75836"/>
                </a:cubicBezTo>
                <a:cubicBezTo>
                  <a:pt x="2140" y="74784"/>
                  <a:pt x="2051" y="73736"/>
                  <a:pt x="2059" y="72695"/>
                </a:cubicBezTo>
                <a:cubicBezTo>
                  <a:pt x="2065" y="71754"/>
                  <a:pt x="2146" y="70790"/>
                  <a:pt x="1915" y="69831"/>
                </a:cubicBezTo>
                <a:cubicBezTo>
                  <a:pt x="1755" y="69166"/>
                  <a:pt x="1988" y="68455"/>
                  <a:pt x="1979" y="67764"/>
                </a:cubicBezTo>
                <a:cubicBezTo>
                  <a:pt x="1972" y="67294"/>
                  <a:pt x="1862" y="66825"/>
                  <a:pt x="1878" y="66348"/>
                </a:cubicBezTo>
                <a:cubicBezTo>
                  <a:pt x="1917" y="65189"/>
                  <a:pt x="2004" y="64028"/>
                  <a:pt x="1988" y="62872"/>
                </a:cubicBezTo>
                <a:cubicBezTo>
                  <a:pt x="1977" y="62051"/>
                  <a:pt x="2147" y="61240"/>
                  <a:pt x="2090" y="60416"/>
                </a:cubicBezTo>
                <a:cubicBezTo>
                  <a:pt x="2057" y="59949"/>
                  <a:pt x="2182" y="59458"/>
                  <a:pt x="2206" y="58979"/>
                </a:cubicBezTo>
                <a:cubicBezTo>
                  <a:pt x="2248" y="58086"/>
                  <a:pt x="2362" y="57195"/>
                  <a:pt x="2328" y="56295"/>
                </a:cubicBezTo>
                <a:cubicBezTo>
                  <a:pt x="2295" y="55389"/>
                  <a:pt x="2489" y="54480"/>
                  <a:pt x="2541" y="53571"/>
                </a:cubicBezTo>
                <a:cubicBezTo>
                  <a:pt x="2561" y="53231"/>
                  <a:pt x="2567" y="52876"/>
                  <a:pt x="2506" y="52546"/>
                </a:cubicBezTo>
                <a:cubicBezTo>
                  <a:pt x="2382" y="51873"/>
                  <a:pt x="2701" y="51214"/>
                  <a:pt x="2583" y="50569"/>
                </a:cubicBezTo>
                <a:cubicBezTo>
                  <a:pt x="2488" y="50056"/>
                  <a:pt x="2688" y="49554"/>
                  <a:pt x="2534" y="49061"/>
                </a:cubicBezTo>
                <a:cubicBezTo>
                  <a:pt x="2388" y="48592"/>
                  <a:pt x="2559" y="48134"/>
                  <a:pt x="2610" y="47682"/>
                </a:cubicBezTo>
                <a:cubicBezTo>
                  <a:pt x="2675" y="47121"/>
                  <a:pt x="2472" y="46573"/>
                  <a:pt x="2606" y="46017"/>
                </a:cubicBezTo>
                <a:cubicBezTo>
                  <a:pt x="2712" y="45584"/>
                  <a:pt x="2480" y="45129"/>
                  <a:pt x="2732" y="44700"/>
                </a:cubicBezTo>
                <a:cubicBezTo>
                  <a:pt x="2748" y="44673"/>
                  <a:pt x="2774" y="44643"/>
                  <a:pt x="2771" y="44616"/>
                </a:cubicBezTo>
                <a:cubicBezTo>
                  <a:pt x="2664" y="43393"/>
                  <a:pt x="2817" y="42163"/>
                  <a:pt x="2546" y="40942"/>
                </a:cubicBezTo>
                <a:cubicBezTo>
                  <a:pt x="2462" y="40564"/>
                  <a:pt x="2605" y="40163"/>
                  <a:pt x="2632" y="39771"/>
                </a:cubicBezTo>
                <a:cubicBezTo>
                  <a:pt x="2694" y="38867"/>
                  <a:pt x="2551" y="37969"/>
                  <a:pt x="2479" y="37068"/>
                </a:cubicBezTo>
                <a:cubicBezTo>
                  <a:pt x="2449" y="36694"/>
                  <a:pt x="2521" y="36289"/>
                  <a:pt x="2518" y="35905"/>
                </a:cubicBezTo>
                <a:cubicBezTo>
                  <a:pt x="2466" y="28064"/>
                  <a:pt x="2604" y="20188"/>
                  <a:pt x="2656" y="12334"/>
                </a:cubicBezTo>
                <a:cubicBezTo>
                  <a:pt x="2676" y="9586"/>
                  <a:pt x="3158" y="5621"/>
                  <a:pt x="5571" y="3826"/>
                </a:cubicBezTo>
                <a:cubicBezTo>
                  <a:pt x="6101" y="3430"/>
                  <a:pt x="6765" y="3094"/>
                  <a:pt x="7384" y="2911"/>
                </a:cubicBezTo>
                <a:cubicBezTo>
                  <a:pt x="8050" y="2715"/>
                  <a:pt x="8728" y="2386"/>
                  <a:pt x="9519" y="2386"/>
                </a:cubicBezTo>
                <a:cubicBezTo>
                  <a:pt x="9592" y="2386"/>
                  <a:pt x="9666" y="2389"/>
                  <a:pt x="9741" y="2395"/>
                </a:cubicBezTo>
                <a:cubicBezTo>
                  <a:pt x="9765" y="2396"/>
                  <a:pt x="9789" y="2397"/>
                  <a:pt x="9813" y="2397"/>
                </a:cubicBezTo>
                <a:cubicBezTo>
                  <a:pt x="10124" y="2397"/>
                  <a:pt x="10424" y="2246"/>
                  <a:pt x="10657" y="2166"/>
                </a:cubicBezTo>
                <a:cubicBezTo>
                  <a:pt x="11008" y="2047"/>
                  <a:pt x="11370" y="2027"/>
                  <a:pt x="11734" y="2027"/>
                </a:cubicBezTo>
                <a:cubicBezTo>
                  <a:pt x="11909" y="2027"/>
                  <a:pt x="12085" y="2032"/>
                  <a:pt x="12261" y="2032"/>
                </a:cubicBezTo>
                <a:cubicBezTo>
                  <a:pt x="12608" y="2032"/>
                  <a:pt x="12954" y="2014"/>
                  <a:pt x="13293" y="1910"/>
                </a:cubicBezTo>
                <a:cubicBezTo>
                  <a:pt x="13696" y="1786"/>
                  <a:pt x="14313" y="1828"/>
                  <a:pt x="14832" y="1797"/>
                </a:cubicBezTo>
                <a:cubicBezTo>
                  <a:pt x="14862" y="1796"/>
                  <a:pt x="14892" y="1795"/>
                  <a:pt x="14924" y="1795"/>
                </a:cubicBezTo>
                <a:cubicBezTo>
                  <a:pt x="14981" y="1795"/>
                  <a:pt x="15041" y="1797"/>
                  <a:pt x="15100" y="1797"/>
                </a:cubicBezTo>
                <a:cubicBezTo>
                  <a:pt x="15293" y="1797"/>
                  <a:pt x="15480" y="1776"/>
                  <a:pt x="15581" y="1596"/>
                </a:cubicBezTo>
                <a:cubicBezTo>
                  <a:pt x="15591" y="1577"/>
                  <a:pt x="15679" y="1560"/>
                  <a:pt x="15726" y="1560"/>
                </a:cubicBezTo>
                <a:cubicBezTo>
                  <a:pt x="15740" y="1560"/>
                  <a:pt x="15750" y="1562"/>
                  <a:pt x="15754" y="1565"/>
                </a:cubicBezTo>
                <a:cubicBezTo>
                  <a:pt x="15887" y="1692"/>
                  <a:pt x="16012" y="1736"/>
                  <a:pt x="16133" y="1736"/>
                </a:cubicBezTo>
                <a:cubicBezTo>
                  <a:pt x="16405" y="1736"/>
                  <a:pt x="16655" y="1511"/>
                  <a:pt x="16923" y="1498"/>
                </a:cubicBezTo>
                <a:cubicBezTo>
                  <a:pt x="17874" y="1453"/>
                  <a:pt x="18824" y="1476"/>
                  <a:pt x="19768" y="1463"/>
                </a:cubicBezTo>
                <a:cubicBezTo>
                  <a:pt x="19802" y="1462"/>
                  <a:pt x="19836" y="1462"/>
                  <a:pt x="19870" y="1462"/>
                </a:cubicBezTo>
                <a:cubicBezTo>
                  <a:pt x="20121" y="1462"/>
                  <a:pt x="20383" y="1474"/>
                  <a:pt x="20648" y="1474"/>
                </a:cubicBezTo>
                <a:cubicBezTo>
                  <a:pt x="21042" y="1474"/>
                  <a:pt x="21441" y="1447"/>
                  <a:pt x="21817" y="1313"/>
                </a:cubicBezTo>
                <a:cubicBezTo>
                  <a:pt x="21835" y="1306"/>
                  <a:pt x="21855" y="1303"/>
                  <a:pt x="21877" y="1303"/>
                </a:cubicBezTo>
                <a:cubicBezTo>
                  <a:pt x="22016" y="1303"/>
                  <a:pt x="22226" y="1415"/>
                  <a:pt x="22382" y="1415"/>
                </a:cubicBezTo>
                <a:cubicBezTo>
                  <a:pt x="22398" y="1415"/>
                  <a:pt x="22414" y="1414"/>
                  <a:pt x="22429" y="1411"/>
                </a:cubicBezTo>
                <a:cubicBezTo>
                  <a:pt x="23140" y="1280"/>
                  <a:pt x="23889" y="1325"/>
                  <a:pt x="24571" y="1217"/>
                </a:cubicBezTo>
                <a:cubicBezTo>
                  <a:pt x="25193" y="1120"/>
                  <a:pt x="25793" y="1057"/>
                  <a:pt x="26410" y="1057"/>
                </a:cubicBezTo>
                <a:cubicBezTo>
                  <a:pt x="26500" y="1057"/>
                  <a:pt x="26591" y="1058"/>
                  <a:pt x="26682" y="1061"/>
                </a:cubicBezTo>
                <a:cubicBezTo>
                  <a:pt x="27372" y="1081"/>
                  <a:pt x="28087" y="1173"/>
                  <a:pt x="28771" y="1173"/>
                </a:cubicBezTo>
                <a:cubicBezTo>
                  <a:pt x="29060" y="1173"/>
                  <a:pt x="29344" y="1157"/>
                  <a:pt x="29619" y="1111"/>
                </a:cubicBezTo>
                <a:cubicBezTo>
                  <a:pt x="29942" y="1057"/>
                  <a:pt x="30264" y="1044"/>
                  <a:pt x="30584" y="1044"/>
                </a:cubicBezTo>
                <a:cubicBezTo>
                  <a:pt x="30882" y="1044"/>
                  <a:pt x="31179" y="1055"/>
                  <a:pt x="31473" y="1055"/>
                </a:cubicBezTo>
                <a:cubicBezTo>
                  <a:pt x="31813" y="1055"/>
                  <a:pt x="32150" y="1040"/>
                  <a:pt x="32485" y="974"/>
                </a:cubicBezTo>
                <a:cubicBezTo>
                  <a:pt x="32542" y="963"/>
                  <a:pt x="32599" y="958"/>
                  <a:pt x="32655" y="958"/>
                </a:cubicBezTo>
                <a:close/>
                <a:moveTo>
                  <a:pt x="26311" y="0"/>
                </a:moveTo>
                <a:cubicBezTo>
                  <a:pt x="26126" y="0"/>
                  <a:pt x="25941" y="2"/>
                  <a:pt x="25756" y="5"/>
                </a:cubicBezTo>
                <a:cubicBezTo>
                  <a:pt x="25144" y="16"/>
                  <a:pt x="24554" y="79"/>
                  <a:pt x="23971" y="145"/>
                </a:cubicBezTo>
                <a:cubicBezTo>
                  <a:pt x="23151" y="236"/>
                  <a:pt x="22321" y="341"/>
                  <a:pt x="21503" y="341"/>
                </a:cubicBezTo>
                <a:cubicBezTo>
                  <a:pt x="21365" y="341"/>
                  <a:pt x="21229" y="338"/>
                  <a:pt x="21092" y="332"/>
                </a:cubicBezTo>
                <a:cubicBezTo>
                  <a:pt x="20741" y="315"/>
                  <a:pt x="20390" y="308"/>
                  <a:pt x="20040" y="308"/>
                </a:cubicBezTo>
                <a:cubicBezTo>
                  <a:pt x="18964" y="308"/>
                  <a:pt x="17895" y="374"/>
                  <a:pt x="16834" y="433"/>
                </a:cubicBezTo>
                <a:cubicBezTo>
                  <a:pt x="15614" y="500"/>
                  <a:pt x="14375" y="613"/>
                  <a:pt x="13160" y="802"/>
                </a:cubicBezTo>
                <a:cubicBezTo>
                  <a:pt x="11934" y="991"/>
                  <a:pt x="10679" y="1083"/>
                  <a:pt x="9437" y="1217"/>
                </a:cubicBezTo>
                <a:cubicBezTo>
                  <a:pt x="8824" y="1283"/>
                  <a:pt x="8308" y="1548"/>
                  <a:pt x="7750" y="1708"/>
                </a:cubicBezTo>
                <a:cubicBezTo>
                  <a:pt x="6983" y="1930"/>
                  <a:pt x="6194" y="2183"/>
                  <a:pt x="5519" y="2581"/>
                </a:cubicBezTo>
                <a:cubicBezTo>
                  <a:pt x="5062" y="2846"/>
                  <a:pt x="4649" y="3179"/>
                  <a:pt x="4292" y="3567"/>
                </a:cubicBezTo>
                <a:cubicBezTo>
                  <a:pt x="3846" y="4046"/>
                  <a:pt x="3310" y="4447"/>
                  <a:pt x="3035" y="5032"/>
                </a:cubicBezTo>
                <a:cubicBezTo>
                  <a:pt x="2752" y="5633"/>
                  <a:pt x="2403" y="6224"/>
                  <a:pt x="2137" y="6835"/>
                </a:cubicBezTo>
                <a:cubicBezTo>
                  <a:pt x="1927" y="7319"/>
                  <a:pt x="1529" y="7779"/>
                  <a:pt x="1458" y="8267"/>
                </a:cubicBezTo>
                <a:cubicBezTo>
                  <a:pt x="1146" y="10424"/>
                  <a:pt x="583" y="12307"/>
                  <a:pt x="807" y="14545"/>
                </a:cubicBezTo>
                <a:cubicBezTo>
                  <a:pt x="904" y="15511"/>
                  <a:pt x="1094" y="16467"/>
                  <a:pt x="1157" y="17435"/>
                </a:cubicBezTo>
                <a:cubicBezTo>
                  <a:pt x="1227" y="18547"/>
                  <a:pt x="1130" y="19660"/>
                  <a:pt x="1053" y="20772"/>
                </a:cubicBezTo>
                <a:cubicBezTo>
                  <a:pt x="835" y="23978"/>
                  <a:pt x="750" y="27269"/>
                  <a:pt x="870" y="30465"/>
                </a:cubicBezTo>
                <a:cubicBezTo>
                  <a:pt x="879" y="30699"/>
                  <a:pt x="888" y="30935"/>
                  <a:pt x="896" y="31169"/>
                </a:cubicBezTo>
                <a:cubicBezTo>
                  <a:pt x="1037" y="34971"/>
                  <a:pt x="1157" y="38774"/>
                  <a:pt x="1220" y="42579"/>
                </a:cubicBezTo>
                <a:cubicBezTo>
                  <a:pt x="1287" y="46793"/>
                  <a:pt x="1286" y="51007"/>
                  <a:pt x="1165" y="55219"/>
                </a:cubicBezTo>
                <a:cubicBezTo>
                  <a:pt x="1107" y="57370"/>
                  <a:pt x="1011" y="59519"/>
                  <a:pt x="883" y="61666"/>
                </a:cubicBezTo>
                <a:cubicBezTo>
                  <a:pt x="784" y="63295"/>
                  <a:pt x="0" y="66050"/>
                  <a:pt x="640" y="67564"/>
                </a:cubicBezTo>
                <a:cubicBezTo>
                  <a:pt x="652" y="67593"/>
                  <a:pt x="650" y="67627"/>
                  <a:pt x="633" y="67655"/>
                </a:cubicBezTo>
                <a:cubicBezTo>
                  <a:pt x="232" y="68291"/>
                  <a:pt x="729" y="68952"/>
                  <a:pt x="508" y="69620"/>
                </a:cubicBezTo>
                <a:cubicBezTo>
                  <a:pt x="380" y="70006"/>
                  <a:pt x="873" y="70464"/>
                  <a:pt x="537" y="70941"/>
                </a:cubicBezTo>
                <a:cubicBezTo>
                  <a:pt x="440" y="71078"/>
                  <a:pt x="399" y="71363"/>
                  <a:pt x="639" y="71579"/>
                </a:cubicBezTo>
                <a:cubicBezTo>
                  <a:pt x="816" y="71739"/>
                  <a:pt x="866" y="72036"/>
                  <a:pt x="735" y="72180"/>
                </a:cubicBezTo>
                <a:cubicBezTo>
                  <a:pt x="409" y="72539"/>
                  <a:pt x="782" y="72883"/>
                  <a:pt x="682" y="73241"/>
                </a:cubicBezTo>
                <a:cubicBezTo>
                  <a:pt x="629" y="73429"/>
                  <a:pt x="607" y="73708"/>
                  <a:pt x="715" y="73920"/>
                </a:cubicBezTo>
                <a:cubicBezTo>
                  <a:pt x="948" y="74376"/>
                  <a:pt x="741" y="74838"/>
                  <a:pt x="739" y="75287"/>
                </a:cubicBezTo>
                <a:cubicBezTo>
                  <a:pt x="737" y="75621"/>
                  <a:pt x="728" y="75979"/>
                  <a:pt x="675" y="76325"/>
                </a:cubicBezTo>
                <a:cubicBezTo>
                  <a:pt x="612" y="76747"/>
                  <a:pt x="716" y="77175"/>
                  <a:pt x="611" y="77602"/>
                </a:cubicBezTo>
                <a:cubicBezTo>
                  <a:pt x="520" y="77976"/>
                  <a:pt x="537" y="78359"/>
                  <a:pt x="548" y="78743"/>
                </a:cubicBezTo>
                <a:cubicBezTo>
                  <a:pt x="557" y="79052"/>
                  <a:pt x="820" y="79488"/>
                  <a:pt x="697" y="79599"/>
                </a:cubicBezTo>
                <a:cubicBezTo>
                  <a:pt x="180" y="80073"/>
                  <a:pt x="630" y="80578"/>
                  <a:pt x="465" y="81062"/>
                </a:cubicBezTo>
                <a:cubicBezTo>
                  <a:pt x="279" y="81613"/>
                  <a:pt x="533" y="82234"/>
                  <a:pt x="424" y="82834"/>
                </a:cubicBezTo>
                <a:cubicBezTo>
                  <a:pt x="384" y="83056"/>
                  <a:pt x="420" y="83327"/>
                  <a:pt x="424" y="83568"/>
                </a:cubicBezTo>
                <a:cubicBezTo>
                  <a:pt x="434" y="84061"/>
                  <a:pt x="620" y="84553"/>
                  <a:pt x="482" y="85046"/>
                </a:cubicBezTo>
                <a:cubicBezTo>
                  <a:pt x="393" y="85363"/>
                  <a:pt x="983" y="85648"/>
                  <a:pt x="553" y="85975"/>
                </a:cubicBezTo>
                <a:cubicBezTo>
                  <a:pt x="547" y="85980"/>
                  <a:pt x="563" y="86013"/>
                  <a:pt x="575" y="86015"/>
                </a:cubicBezTo>
                <a:cubicBezTo>
                  <a:pt x="1215" y="86146"/>
                  <a:pt x="813" y="86505"/>
                  <a:pt x="879" y="86758"/>
                </a:cubicBezTo>
                <a:cubicBezTo>
                  <a:pt x="892" y="86804"/>
                  <a:pt x="838" y="86842"/>
                  <a:pt x="923" y="86897"/>
                </a:cubicBezTo>
                <a:cubicBezTo>
                  <a:pt x="1657" y="87376"/>
                  <a:pt x="1801" y="88137"/>
                  <a:pt x="2689" y="88599"/>
                </a:cubicBezTo>
                <a:cubicBezTo>
                  <a:pt x="3293" y="88913"/>
                  <a:pt x="3730" y="89385"/>
                  <a:pt x="4443" y="89701"/>
                </a:cubicBezTo>
                <a:cubicBezTo>
                  <a:pt x="5278" y="90071"/>
                  <a:pt x="6017" y="90506"/>
                  <a:pt x="7036" y="90533"/>
                </a:cubicBezTo>
                <a:cubicBezTo>
                  <a:pt x="7421" y="90542"/>
                  <a:pt x="7697" y="90760"/>
                  <a:pt x="8086" y="90760"/>
                </a:cubicBezTo>
                <a:cubicBezTo>
                  <a:pt x="8091" y="90760"/>
                  <a:pt x="8096" y="90760"/>
                  <a:pt x="8102" y="90760"/>
                </a:cubicBezTo>
                <a:cubicBezTo>
                  <a:pt x="8140" y="90759"/>
                  <a:pt x="8179" y="90759"/>
                  <a:pt x="8217" y="90759"/>
                </a:cubicBezTo>
                <a:cubicBezTo>
                  <a:pt x="9211" y="90759"/>
                  <a:pt x="10184" y="90952"/>
                  <a:pt x="11140" y="91083"/>
                </a:cubicBezTo>
                <a:cubicBezTo>
                  <a:pt x="12296" y="91242"/>
                  <a:pt x="13475" y="91270"/>
                  <a:pt x="14629" y="91446"/>
                </a:cubicBezTo>
                <a:cubicBezTo>
                  <a:pt x="15002" y="91503"/>
                  <a:pt x="15459" y="91591"/>
                  <a:pt x="15927" y="91591"/>
                </a:cubicBezTo>
                <a:cubicBezTo>
                  <a:pt x="15987" y="91591"/>
                  <a:pt x="16048" y="91590"/>
                  <a:pt x="16109" y="91587"/>
                </a:cubicBezTo>
                <a:cubicBezTo>
                  <a:pt x="16300" y="91576"/>
                  <a:pt x="16531" y="91554"/>
                  <a:pt x="16762" y="91554"/>
                </a:cubicBezTo>
                <a:cubicBezTo>
                  <a:pt x="16985" y="91554"/>
                  <a:pt x="17206" y="91574"/>
                  <a:pt x="17389" y="91645"/>
                </a:cubicBezTo>
                <a:cubicBezTo>
                  <a:pt x="18001" y="91882"/>
                  <a:pt x="18664" y="91786"/>
                  <a:pt x="19282" y="91841"/>
                </a:cubicBezTo>
                <a:cubicBezTo>
                  <a:pt x="19940" y="91899"/>
                  <a:pt x="20615" y="91909"/>
                  <a:pt x="21290" y="91909"/>
                </a:cubicBezTo>
                <a:cubicBezTo>
                  <a:pt x="21549" y="91909"/>
                  <a:pt x="21807" y="91907"/>
                  <a:pt x="22064" y="91907"/>
                </a:cubicBezTo>
                <a:cubicBezTo>
                  <a:pt x="22083" y="91906"/>
                  <a:pt x="22102" y="91906"/>
                  <a:pt x="22122" y="91906"/>
                </a:cubicBezTo>
                <a:cubicBezTo>
                  <a:pt x="23159" y="91906"/>
                  <a:pt x="24199" y="91956"/>
                  <a:pt x="25238" y="91956"/>
                </a:cubicBezTo>
                <a:cubicBezTo>
                  <a:pt x="25534" y="91956"/>
                  <a:pt x="25829" y="91952"/>
                  <a:pt x="26125" y="91942"/>
                </a:cubicBezTo>
                <a:cubicBezTo>
                  <a:pt x="26361" y="91935"/>
                  <a:pt x="26597" y="91931"/>
                  <a:pt x="26833" y="91931"/>
                </a:cubicBezTo>
                <a:cubicBezTo>
                  <a:pt x="27459" y="91931"/>
                  <a:pt x="28084" y="91957"/>
                  <a:pt x="28708" y="92009"/>
                </a:cubicBezTo>
                <a:cubicBezTo>
                  <a:pt x="28795" y="92016"/>
                  <a:pt x="28880" y="92019"/>
                  <a:pt x="28965" y="92019"/>
                </a:cubicBezTo>
                <a:cubicBezTo>
                  <a:pt x="29306" y="92019"/>
                  <a:pt x="29632" y="91974"/>
                  <a:pt x="29957" y="91974"/>
                </a:cubicBezTo>
                <a:cubicBezTo>
                  <a:pt x="30021" y="91974"/>
                  <a:pt x="30085" y="91976"/>
                  <a:pt x="30149" y="91980"/>
                </a:cubicBezTo>
                <a:cubicBezTo>
                  <a:pt x="31349" y="92059"/>
                  <a:pt x="32551" y="92034"/>
                  <a:pt x="33751" y="92071"/>
                </a:cubicBezTo>
                <a:cubicBezTo>
                  <a:pt x="33966" y="92078"/>
                  <a:pt x="34181" y="92081"/>
                  <a:pt x="34396" y="92081"/>
                </a:cubicBezTo>
                <a:cubicBezTo>
                  <a:pt x="35189" y="92081"/>
                  <a:pt x="35982" y="92043"/>
                  <a:pt x="36778" y="92043"/>
                </a:cubicBezTo>
                <a:cubicBezTo>
                  <a:pt x="37003" y="92043"/>
                  <a:pt x="37229" y="92046"/>
                  <a:pt x="37455" y="92054"/>
                </a:cubicBezTo>
                <a:cubicBezTo>
                  <a:pt x="38476" y="92090"/>
                  <a:pt x="39501" y="92134"/>
                  <a:pt x="40519" y="92136"/>
                </a:cubicBezTo>
                <a:cubicBezTo>
                  <a:pt x="40562" y="92136"/>
                  <a:pt x="40604" y="92136"/>
                  <a:pt x="40646" y="92136"/>
                </a:cubicBezTo>
                <a:cubicBezTo>
                  <a:pt x="41870" y="92136"/>
                  <a:pt x="43102" y="92106"/>
                  <a:pt x="44322" y="92106"/>
                </a:cubicBezTo>
                <a:cubicBezTo>
                  <a:pt x="44441" y="92106"/>
                  <a:pt x="44559" y="92106"/>
                  <a:pt x="44678" y="92107"/>
                </a:cubicBezTo>
                <a:cubicBezTo>
                  <a:pt x="44730" y="92107"/>
                  <a:pt x="44782" y="92107"/>
                  <a:pt x="44834" y="92107"/>
                </a:cubicBezTo>
                <a:cubicBezTo>
                  <a:pt x="46801" y="92107"/>
                  <a:pt x="48734" y="91888"/>
                  <a:pt x="50687" y="91823"/>
                </a:cubicBezTo>
                <a:cubicBezTo>
                  <a:pt x="51662" y="91792"/>
                  <a:pt x="52651" y="91607"/>
                  <a:pt x="53627" y="91452"/>
                </a:cubicBezTo>
                <a:cubicBezTo>
                  <a:pt x="54431" y="91325"/>
                  <a:pt x="55270" y="91284"/>
                  <a:pt x="56063" y="91094"/>
                </a:cubicBezTo>
                <a:cubicBezTo>
                  <a:pt x="56951" y="90884"/>
                  <a:pt x="57922" y="90883"/>
                  <a:pt x="58750" y="90524"/>
                </a:cubicBezTo>
                <a:cubicBezTo>
                  <a:pt x="59220" y="90320"/>
                  <a:pt x="59759" y="90097"/>
                  <a:pt x="60203" y="89989"/>
                </a:cubicBezTo>
                <a:cubicBezTo>
                  <a:pt x="61157" y="89760"/>
                  <a:pt x="61624" y="89151"/>
                  <a:pt x="62433" y="88850"/>
                </a:cubicBezTo>
                <a:cubicBezTo>
                  <a:pt x="62703" y="88750"/>
                  <a:pt x="62825" y="88371"/>
                  <a:pt x="62883" y="88364"/>
                </a:cubicBezTo>
                <a:cubicBezTo>
                  <a:pt x="63631" y="88271"/>
                  <a:pt x="63607" y="87724"/>
                  <a:pt x="63856" y="87423"/>
                </a:cubicBezTo>
                <a:cubicBezTo>
                  <a:pt x="64651" y="86463"/>
                  <a:pt x="65066" y="85389"/>
                  <a:pt x="65162" y="84248"/>
                </a:cubicBezTo>
                <a:cubicBezTo>
                  <a:pt x="65242" y="83266"/>
                  <a:pt x="65580" y="82297"/>
                  <a:pt x="65420" y="81302"/>
                </a:cubicBezTo>
                <a:cubicBezTo>
                  <a:pt x="65416" y="81273"/>
                  <a:pt x="65390" y="81238"/>
                  <a:pt x="65405" y="81216"/>
                </a:cubicBezTo>
                <a:cubicBezTo>
                  <a:pt x="65787" y="80584"/>
                  <a:pt x="65519" y="79919"/>
                  <a:pt x="65601" y="79272"/>
                </a:cubicBezTo>
                <a:cubicBezTo>
                  <a:pt x="65715" y="78374"/>
                  <a:pt x="65748" y="77471"/>
                  <a:pt x="65833" y="76571"/>
                </a:cubicBezTo>
                <a:cubicBezTo>
                  <a:pt x="65863" y="76264"/>
                  <a:pt x="65566" y="76000"/>
                  <a:pt x="65644" y="75691"/>
                </a:cubicBezTo>
                <a:cubicBezTo>
                  <a:pt x="65832" y="74950"/>
                  <a:pt x="65827" y="74208"/>
                  <a:pt x="65743" y="73457"/>
                </a:cubicBezTo>
                <a:cubicBezTo>
                  <a:pt x="65634" y="72486"/>
                  <a:pt x="65616" y="71511"/>
                  <a:pt x="65560" y="70537"/>
                </a:cubicBezTo>
                <a:cubicBezTo>
                  <a:pt x="65502" y="69522"/>
                  <a:pt x="65361" y="68512"/>
                  <a:pt x="65386" y="67493"/>
                </a:cubicBezTo>
                <a:cubicBezTo>
                  <a:pt x="65402" y="66910"/>
                  <a:pt x="65345" y="66301"/>
                  <a:pt x="65446" y="65743"/>
                </a:cubicBezTo>
                <a:cubicBezTo>
                  <a:pt x="65617" y="64789"/>
                  <a:pt x="65293" y="63371"/>
                  <a:pt x="65301" y="62350"/>
                </a:cubicBezTo>
                <a:cubicBezTo>
                  <a:pt x="65311" y="60910"/>
                  <a:pt x="65314" y="59472"/>
                  <a:pt x="65313" y="58033"/>
                </a:cubicBezTo>
                <a:cubicBezTo>
                  <a:pt x="65311" y="55244"/>
                  <a:pt x="65292" y="52453"/>
                  <a:pt x="65279" y="49664"/>
                </a:cubicBezTo>
                <a:cubicBezTo>
                  <a:pt x="65251" y="44094"/>
                  <a:pt x="65241" y="38522"/>
                  <a:pt x="65416" y="32955"/>
                </a:cubicBezTo>
                <a:cubicBezTo>
                  <a:pt x="65445" y="32025"/>
                  <a:pt x="65173" y="31089"/>
                  <a:pt x="65242" y="30164"/>
                </a:cubicBezTo>
                <a:cubicBezTo>
                  <a:pt x="65320" y="29129"/>
                  <a:pt x="65146" y="28105"/>
                  <a:pt x="65141" y="27075"/>
                </a:cubicBezTo>
                <a:cubicBezTo>
                  <a:pt x="65136" y="26157"/>
                  <a:pt x="65013" y="25229"/>
                  <a:pt x="65070" y="24312"/>
                </a:cubicBezTo>
                <a:cubicBezTo>
                  <a:pt x="65125" y="23418"/>
                  <a:pt x="65047" y="22524"/>
                  <a:pt x="64987" y="21644"/>
                </a:cubicBezTo>
                <a:cubicBezTo>
                  <a:pt x="64897" y="20315"/>
                  <a:pt x="64837" y="18977"/>
                  <a:pt x="64577" y="17650"/>
                </a:cubicBezTo>
                <a:cubicBezTo>
                  <a:pt x="64313" y="16303"/>
                  <a:pt x="64327" y="14935"/>
                  <a:pt x="64205" y="13581"/>
                </a:cubicBezTo>
                <a:cubicBezTo>
                  <a:pt x="64142" y="12875"/>
                  <a:pt x="64064" y="12130"/>
                  <a:pt x="64119" y="11395"/>
                </a:cubicBezTo>
                <a:cubicBezTo>
                  <a:pt x="64186" y="10506"/>
                  <a:pt x="63911" y="9601"/>
                  <a:pt x="63746" y="8706"/>
                </a:cubicBezTo>
                <a:cubicBezTo>
                  <a:pt x="63696" y="8438"/>
                  <a:pt x="63490" y="8191"/>
                  <a:pt x="63493" y="7904"/>
                </a:cubicBezTo>
                <a:cubicBezTo>
                  <a:pt x="63508" y="6825"/>
                  <a:pt x="62961" y="5858"/>
                  <a:pt x="62383" y="4888"/>
                </a:cubicBezTo>
                <a:cubicBezTo>
                  <a:pt x="62262" y="4686"/>
                  <a:pt x="61942" y="4620"/>
                  <a:pt x="61919" y="4452"/>
                </a:cubicBezTo>
                <a:cubicBezTo>
                  <a:pt x="61834" y="3856"/>
                  <a:pt x="61046" y="3535"/>
                  <a:pt x="60864" y="2980"/>
                </a:cubicBezTo>
                <a:cubicBezTo>
                  <a:pt x="60839" y="2900"/>
                  <a:pt x="60646" y="2810"/>
                  <a:pt x="60464" y="2810"/>
                </a:cubicBezTo>
                <a:cubicBezTo>
                  <a:pt x="60453" y="2810"/>
                  <a:pt x="60443" y="2810"/>
                  <a:pt x="60433" y="2811"/>
                </a:cubicBezTo>
                <a:cubicBezTo>
                  <a:pt x="60411" y="2812"/>
                  <a:pt x="60390" y="2813"/>
                  <a:pt x="60370" y="2813"/>
                </a:cubicBezTo>
                <a:cubicBezTo>
                  <a:pt x="60252" y="2813"/>
                  <a:pt x="60161" y="2786"/>
                  <a:pt x="60139" y="2688"/>
                </a:cubicBezTo>
                <a:cubicBezTo>
                  <a:pt x="60019" y="2137"/>
                  <a:pt x="59207" y="2128"/>
                  <a:pt x="58772" y="1813"/>
                </a:cubicBezTo>
                <a:cubicBezTo>
                  <a:pt x="58066" y="1302"/>
                  <a:pt x="56971" y="1344"/>
                  <a:pt x="56018" y="1193"/>
                </a:cubicBezTo>
                <a:cubicBezTo>
                  <a:pt x="55670" y="1138"/>
                  <a:pt x="55316" y="1143"/>
                  <a:pt x="54974" y="1068"/>
                </a:cubicBezTo>
                <a:cubicBezTo>
                  <a:pt x="54355" y="935"/>
                  <a:pt x="53734" y="762"/>
                  <a:pt x="53099" y="718"/>
                </a:cubicBezTo>
                <a:cubicBezTo>
                  <a:pt x="52679" y="688"/>
                  <a:pt x="52268" y="605"/>
                  <a:pt x="51886" y="538"/>
                </a:cubicBezTo>
                <a:cubicBezTo>
                  <a:pt x="51026" y="386"/>
                  <a:pt x="50110" y="285"/>
                  <a:pt x="49287" y="256"/>
                </a:cubicBezTo>
                <a:cubicBezTo>
                  <a:pt x="48244" y="219"/>
                  <a:pt x="47199" y="109"/>
                  <a:pt x="46137" y="109"/>
                </a:cubicBezTo>
                <a:cubicBezTo>
                  <a:pt x="45906" y="109"/>
                  <a:pt x="45675" y="115"/>
                  <a:pt x="45442" y="127"/>
                </a:cubicBezTo>
                <a:cubicBezTo>
                  <a:pt x="44880" y="157"/>
                  <a:pt x="44310" y="159"/>
                  <a:pt x="43739" y="159"/>
                </a:cubicBezTo>
                <a:cubicBezTo>
                  <a:pt x="43623" y="159"/>
                  <a:pt x="43506" y="159"/>
                  <a:pt x="43390" y="159"/>
                </a:cubicBezTo>
                <a:cubicBezTo>
                  <a:pt x="42703" y="159"/>
                  <a:pt x="42016" y="163"/>
                  <a:pt x="41340" y="213"/>
                </a:cubicBezTo>
                <a:cubicBezTo>
                  <a:pt x="41162" y="227"/>
                  <a:pt x="40985" y="232"/>
                  <a:pt x="40808" y="232"/>
                </a:cubicBezTo>
                <a:cubicBezTo>
                  <a:pt x="40181" y="232"/>
                  <a:pt x="39557" y="167"/>
                  <a:pt x="38935" y="167"/>
                </a:cubicBezTo>
                <a:cubicBezTo>
                  <a:pt x="38565" y="167"/>
                  <a:pt x="38195" y="190"/>
                  <a:pt x="37827" y="263"/>
                </a:cubicBezTo>
                <a:cubicBezTo>
                  <a:pt x="37824" y="264"/>
                  <a:pt x="37820" y="264"/>
                  <a:pt x="37817" y="264"/>
                </a:cubicBezTo>
                <a:cubicBezTo>
                  <a:pt x="37785" y="264"/>
                  <a:pt x="37744" y="241"/>
                  <a:pt x="37710" y="241"/>
                </a:cubicBezTo>
                <a:cubicBezTo>
                  <a:pt x="37708" y="241"/>
                  <a:pt x="37705" y="241"/>
                  <a:pt x="37703" y="242"/>
                </a:cubicBezTo>
                <a:cubicBezTo>
                  <a:pt x="37669" y="245"/>
                  <a:pt x="37635" y="247"/>
                  <a:pt x="37601" y="247"/>
                </a:cubicBezTo>
                <a:cubicBezTo>
                  <a:pt x="37297" y="247"/>
                  <a:pt x="37019" y="107"/>
                  <a:pt x="36697" y="107"/>
                </a:cubicBezTo>
                <a:cubicBezTo>
                  <a:pt x="36588" y="107"/>
                  <a:pt x="36474" y="123"/>
                  <a:pt x="36353" y="166"/>
                </a:cubicBezTo>
                <a:cubicBezTo>
                  <a:pt x="36232" y="208"/>
                  <a:pt x="36052" y="223"/>
                  <a:pt x="35869" y="223"/>
                </a:cubicBezTo>
                <a:cubicBezTo>
                  <a:pt x="35674" y="223"/>
                  <a:pt x="35475" y="206"/>
                  <a:pt x="35341" y="183"/>
                </a:cubicBezTo>
                <a:cubicBezTo>
                  <a:pt x="34870" y="102"/>
                  <a:pt x="34401" y="85"/>
                  <a:pt x="33933" y="85"/>
                </a:cubicBezTo>
                <a:cubicBezTo>
                  <a:pt x="33588" y="85"/>
                  <a:pt x="33243" y="94"/>
                  <a:pt x="32899" y="94"/>
                </a:cubicBezTo>
                <a:cubicBezTo>
                  <a:pt x="32729" y="94"/>
                  <a:pt x="32559" y="92"/>
                  <a:pt x="32390" y="85"/>
                </a:cubicBezTo>
                <a:cubicBezTo>
                  <a:pt x="32300" y="82"/>
                  <a:pt x="32211" y="80"/>
                  <a:pt x="32121" y="80"/>
                </a:cubicBezTo>
                <a:cubicBezTo>
                  <a:pt x="31662" y="80"/>
                  <a:pt x="31201" y="118"/>
                  <a:pt x="30742" y="118"/>
                </a:cubicBezTo>
                <a:cubicBezTo>
                  <a:pt x="30724" y="118"/>
                  <a:pt x="30707" y="118"/>
                  <a:pt x="30690" y="118"/>
                </a:cubicBezTo>
                <a:cubicBezTo>
                  <a:pt x="30085" y="116"/>
                  <a:pt x="29480" y="86"/>
                  <a:pt x="28875" y="63"/>
                </a:cubicBezTo>
                <a:cubicBezTo>
                  <a:pt x="28020" y="30"/>
                  <a:pt x="27168" y="0"/>
                  <a:pt x="26311" y="0"/>
                </a:cubicBezTo>
                <a:close/>
              </a:path>
            </a:pathLst>
          </a:custGeom>
          <a:solidFill>
            <a:srgbClr val="53B6EA"/>
          </a:solidFill>
          <a:ln cap="flat" cmpd="sng" w="9525">
            <a:solidFill>
              <a:srgbClr val="4A0B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3. </a:t>
            </a:r>
            <a:r>
              <a:rPr b="0" i="0" lang="nl-NL" sz="2000" u="sng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עדכניות</a:t>
            </a: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 - מתי פורסם?</a:t>
            </a:r>
            <a:endParaRPr b="0" i="0" sz="2000" u="none" cap="none" strike="noStrike">
              <a:solidFill>
                <a:srgbClr val="000000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31" name="Google Shape;331;g15e245c662a_0_1526"/>
          <p:cNvSpPr/>
          <p:nvPr/>
        </p:nvSpPr>
        <p:spPr>
          <a:xfrm>
            <a:off x="6367799" y="2159445"/>
            <a:ext cx="4943183" cy="1980485"/>
          </a:xfrm>
          <a:custGeom>
            <a:rect b="b" l="l" r="r" t="t"/>
            <a:pathLst>
              <a:path extrusionOk="0" h="92137" w="65863">
                <a:moveTo>
                  <a:pt x="32655" y="958"/>
                </a:moveTo>
                <a:cubicBezTo>
                  <a:pt x="32876" y="958"/>
                  <a:pt x="33088" y="1031"/>
                  <a:pt x="33295" y="1057"/>
                </a:cubicBezTo>
                <a:cubicBezTo>
                  <a:pt x="33541" y="1089"/>
                  <a:pt x="33787" y="1098"/>
                  <a:pt x="34032" y="1098"/>
                </a:cubicBezTo>
                <a:cubicBezTo>
                  <a:pt x="34416" y="1098"/>
                  <a:pt x="34798" y="1075"/>
                  <a:pt x="35181" y="1075"/>
                </a:cubicBezTo>
                <a:cubicBezTo>
                  <a:pt x="35282" y="1075"/>
                  <a:pt x="35382" y="1076"/>
                  <a:pt x="35483" y="1080"/>
                </a:cubicBezTo>
                <a:cubicBezTo>
                  <a:pt x="36600" y="1124"/>
                  <a:pt x="37718" y="1205"/>
                  <a:pt x="38846" y="1205"/>
                </a:cubicBezTo>
                <a:cubicBezTo>
                  <a:pt x="38948" y="1205"/>
                  <a:pt x="39051" y="1204"/>
                  <a:pt x="39154" y="1203"/>
                </a:cubicBezTo>
                <a:cubicBezTo>
                  <a:pt x="39316" y="1200"/>
                  <a:pt x="39478" y="1199"/>
                  <a:pt x="39640" y="1199"/>
                </a:cubicBezTo>
                <a:cubicBezTo>
                  <a:pt x="40163" y="1199"/>
                  <a:pt x="40690" y="1209"/>
                  <a:pt x="41214" y="1209"/>
                </a:cubicBezTo>
                <a:cubicBezTo>
                  <a:pt x="41389" y="1209"/>
                  <a:pt x="41563" y="1208"/>
                  <a:pt x="41737" y="1205"/>
                </a:cubicBezTo>
                <a:cubicBezTo>
                  <a:pt x="43184" y="1181"/>
                  <a:pt x="44631" y="1214"/>
                  <a:pt x="46082" y="1138"/>
                </a:cubicBezTo>
                <a:cubicBezTo>
                  <a:pt x="46292" y="1127"/>
                  <a:pt x="46515" y="1117"/>
                  <a:pt x="46745" y="1117"/>
                </a:cubicBezTo>
                <a:cubicBezTo>
                  <a:pt x="47157" y="1117"/>
                  <a:pt x="47590" y="1150"/>
                  <a:pt x="48013" y="1271"/>
                </a:cubicBezTo>
                <a:cubicBezTo>
                  <a:pt x="48120" y="1301"/>
                  <a:pt x="48239" y="1312"/>
                  <a:pt x="48364" y="1312"/>
                </a:cubicBezTo>
                <a:cubicBezTo>
                  <a:pt x="48626" y="1312"/>
                  <a:pt x="48920" y="1267"/>
                  <a:pt x="49209" y="1267"/>
                </a:cubicBezTo>
                <a:cubicBezTo>
                  <a:pt x="49338" y="1267"/>
                  <a:pt x="49467" y="1276"/>
                  <a:pt x="49591" y="1302"/>
                </a:cubicBezTo>
                <a:cubicBezTo>
                  <a:pt x="50530" y="1496"/>
                  <a:pt x="51515" y="1491"/>
                  <a:pt x="52473" y="1673"/>
                </a:cubicBezTo>
                <a:cubicBezTo>
                  <a:pt x="53312" y="1833"/>
                  <a:pt x="54174" y="2005"/>
                  <a:pt x="55071" y="2055"/>
                </a:cubicBezTo>
                <a:cubicBezTo>
                  <a:pt x="55996" y="2105"/>
                  <a:pt x="57003" y="2182"/>
                  <a:pt x="57756" y="2558"/>
                </a:cubicBezTo>
                <a:cubicBezTo>
                  <a:pt x="58384" y="2871"/>
                  <a:pt x="59141" y="3103"/>
                  <a:pt x="59576" y="3639"/>
                </a:cubicBezTo>
                <a:cubicBezTo>
                  <a:pt x="59971" y="4129"/>
                  <a:pt x="60415" y="4606"/>
                  <a:pt x="60854" y="5080"/>
                </a:cubicBezTo>
                <a:cubicBezTo>
                  <a:pt x="61245" y="5503"/>
                  <a:pt x="61151" y="6036"/>
                  <a:pt x="61508" y="6454"/>
                </a:cubicBezTo>
                <a:cubicBezTo>
                  <a:pt x="62068" y="7112"/>
                  <a:pt x="61698" y="7875"/>
                  <a:pt x="62034" y="8581"/>
                </a:cubicBezTo>
                <a:cubicBezTo>
                  <a:pt x="62249" y="9032"/>
                  <a:pt x="62370" y="9574"/>
                  <a:pt x="62414" y="10101"/>
                </a:cubicBezTo>
                <a:cubicBezTo>
                  <a:pt x="62453" y="10557"/>
                  <a:pt x="62056" y="11096"/>
                  <a:pt x="62658" y="11510"/>
                </a:cubicBezTo>
                <a:cubicBezTo>
                  <a:pt x="62117" y="11790"/>
                  <a:pt x="62966" y="12221"/>
                  <a:pt x="62447" y="12503"/>
                </a:cubicBezTo>
                <a:cubicBezTo>
                  <a:pt x="62680" y="12709"/>
                  <a:pt x="62670" y="13063"/>
                  <a:pt x="62640" y="13195"/>
                </a:cubicBezTo>
                <a:cubicBezTo>
                  <a:pt x="62518" y="13722"/>
                  <a:pt x="62847" y="14206"/>
                  <a:pt x="62772" y="14700"/>
                </a:cubicBezTo>
                <a:cubicBezTo>
                  <a:pt x="62725" y="15011"/>
                  <a:pt x="62536" y="15293"/>
                  <a:pt x="63002" y="15517"/>
                </a:cubicBezTo>
                <a:cubicBezTo>
                  <a:pt x="63039" y="15535"/>
                  <a:pt x="63042" y="15651"/>
                  <a:pt x="63001" y="15682"/>
                </a:cubicBezTo>
                <a:cubicBezTo>
                  <a:pt x="62350" y="16164"/>
                  <a:pt x="62915" y="16662"/>
                  <a:pt x="62973" y="17150"/>
                </a:cubicBezTo>
                <a:cubicBezTo>
                  <a:pt x="62993" y="17314"/>
                  <a:pt x="62866" y="17459"/>
                  <a:pt x="62916" y="17609"/>
                </a:cubicBezTo>
                <a:cubicBezTo>
                  <a:pt x="63066" y="18065"/>
                  <a:pt x="63249" y="18516"/>
                  <a:pt x="63059" y="18990"/>
                </a:cubicBezTo>
                <a:cubicBezTo>
                  <a:pt x="63053" y="19003"/>
                  <a:pt x="63049" y="19027"/>
                  <a:pt x="63060" y="19035"/>
                </a:cubicBezTo>
                <a:cubicBezTo>
                  <a:pt x="63657" y="19486"/>
                  <a:pt x="63122" y="19997"/>
                  <a:pt x="63210" y="20479"/>
                </a:cubicBezTo>
                <a:cubicBezTo>
                  <a:pt x="63304" y="20990"/>
                  <a:pt x="63261" y="21515"/>
                  <a:pt x="63354" y="22028"/>
                </a:cubicBezTo>
                <a:cubicBezTo>
                  <a:pt x="63476" y="22692"/>
                  <a:pt x="63329" y="23349"/>
                  <a:pt x="63335" y="24008"/>
                </a:cubicBezTo>
                <a:cubicBezTo>
                  <a:pt x="63336" y="24054"/>
                  <a:pt x="63309" y="24116"/>
                  <a:pt x="63341" y="24146"/>
                </a:cubicBezTo>
                <a:cubicBezTo>
                  <a:pt x="63453" y="24254"/>
                  <a:pt x="63661" y="24339"/>
                  <a:pt x="63690" y="24453"/>
                </a:cubicBezTo>
                <a:cubicBezTo>
                  <a:pt x="63706" y="24515"/>
                  <a:pt x="63665" y="24531"/>
                  <a:pt x="63606" y="24531"/>
                </a:cubicBezTo>
                <a:cubicBezTo>
                  <a:pt x="63543" y="24531"/>
                  <a:pt x="63458" y="24512"/>
                  <a:pt x="63403" y="24512"/>
                </a:cubicBezTo>
                <a:cubicBezTo>
                  <a:pt x="63355" y="24512"/>
                  <a:pt x="63329" y="24526"/>
                  <a:pt x="63358" y="24580"/>
                </a:cubicBezTo>
                <a:cubicBezTo>
                  <a:pt x="63503" y="24853"/>
                  <a:pt x="63283" y="25127"/>
                  <a:pt x="63451" y="25383"/>
                </a:cubicBezTo>
                <a:cubicBezTo>
                  <a:pt x="63486" y="25438"/>
                  <a:pt x="63592" y="25509"/>
                  <a:pt x="63572" y="25537"/>
                </a:cubicBezTo>
                <a:cubicBezTo>
                  <a:pt x="63042" y="26277"/>
                  <a:pt x="63784" y="27642"/>
                  <a:pt x="63906" y="28448"/>
                </a:cubicBezTo>
                <a:cubicBezTo>
                  <a:pt x="64142" y="29996"/>
                  <a:pt x="63916" y="31704"/>
                  <a:pt x="63889" y="33267"/>
                </a:cubicBezTo>
                <a:lnTo>
                  <a:pt x="63800" y="38581"/>
                </a:lnTo>
                <a:cubicBezTo>
                  <a:pt x="63721" y="43326"/>
                  <a:pt x="63859" y="48070"/>
                  <a:pt x="64043" y="52811"/>
                </a:cubicBezTo>
                <a:cubicBezTo>
                  <a:pt x="64124" y="54881"/>
                  <a:pt x="64556" y="57249"/>
                  <a:pt x="64144" y="59284"/>
                </a:cubicBezTo>
                <a:cubicBezTo>
                  <a:pt x="63810" y="60940"/>
                  <a:pt x="63747" y="62392"/>
                  <a:pt x="64016" y="64094"/>
                </a:cubicBezTo>
                <a:cubicBezTo>
                  <a:pt x="64119" y="64740"/>
                  <a:pt x="64056" y="65376"/>
                  <a:pt x="64042" y="66017"/>
                </a:cubicBezTo>
                <a:cubicBezTo>
                  <a:pt x="64017" y="67125"/>
                  <a:pt x="63949" y="68232"/>
                  <a:pt x="64071" y="69340"/>
                </a:cubicBezTo>
                <a:cubicBezTo>
                  <a:pt x="64111" y="69698"/>
                  <a:pt x="64043" y="70083"/>
                  <a:pt x="64138" y="70430"/>
                </a:cubicBezTo>
                <a:cubicBezTo>
                  <a:pt x="64251" y="70844"/>
                  <a:pt x="64082" y="71272"/>
                  <a:pt x="64315" y="71666"/>
                </a:cubicBezTo>
                <a:cubicBezTo>
                  <a:pt x="64381" y="71777"/>
                  <a:pt x="64323" y="71840"/>
                  <a:pt x="64255" y="71918"/>
                </a:cubicBezTo>
                <a:cubicBezTo>
                  <a:pt x="64163" y="72028"/>
                  <a:pt x="63961" y="72144"/>
                  <a:pt x="64347" y="72192"/>
                </a:cubicBezTo>
                <a:cubicBezTo>
                  <a:pt x="64498" y="72210"/>
                  <a:pt x="64491" y="72385"/>
                  <a:pt x="64392" y="72420"/>
                </a:cubicBezTo>
                <a:cubicBezTo>
                  <a:pt x="63835" y="72622"/>
                  <a:pt x="64430" y="72904"/>
                  <a:pt x="64273" y="73126"/>
                </a:cubicBezTo>
                <a:cubicBezTo>
                  <a:pt x="64711" y="73201"/>
                  <a:pt x="64495" y="73539"/>
                  <a:pt x="64469" y="73605"/>
                </a:cubicBezTo>
                <a:cubicBezTo>
                  <a:pt x="64220" y="74268"/>
                  <a:pt x="64502" y="74929"/>
                  <a:pt x="64414" y="75582"/>
                </a:cubicBezTo>
                <a:cubicBezTo>
                  <a:pt x="64316" y="76315"/>
                  <a:pt x="64414" y="77044"/>
                  <a:pt x="64408" y="77773"/>
                </a:cubicBezTo>
                <a:cubicBezTo>
                  <a:pt x="64403" y="78602"/>
                  <a:pt x="64133" y="79435"/>
                  <a:pt x="64202" y="80257"/>
                </a:cubicBezTo>
                <a:cubicBezTo>
                  <a:pt x="64246" y="80787"/>
                  <a:pt x="63725" y="81316"/>
                  <a:pt x="64211" y="81834"/>
                </a:cubicBezTo>
                <a:cubicBezTo>
                  <a:pt x="63755" y="82253"/>
                  <a:pt x="64183" y="82741"/>
                  <a:pt x="63993" y="83199"/>
                </a:cubicBezTo>
                <a:cubicBezTo>
                  <a:pt x="63757" y="83765"/>
                  <a:pt x="63810" y="84375"/>
                  <a:pt x="63626" y="84961"/>
                </a:cubicBezTo>
                <a:cubicBezTo>
                  <a:pt x="63419" y="85621"/>
                  <a:pt x="63028" y="86225"/>
                  <a:pt x="62746" y="86857"/>
                </a:cubicBezTo>
                <a:cubicBezTo>
                  <a:pt x="62492" y="87421"/>
                  <a:pt x="61939" y="87757"/>
                  <a:pt x="61445" y="88140"/>
                </a:cubicBezTo>
                <a:cubicBezTo>
                  <a:pt x="61118" y="88395"/>
                  <a:pt x="60645" y="88593"/>
                  <a:pt x="60297" y="88825"/>
                </a:cubicBezTo>
                <a:cubicBezTo>
                  <a:pt x="59842" y="89129"/>
                  <a:pt x="59284" y="89243"/>
                  <a:pt x="58799" y="89468"/>
                </a:cubicBezTo>
                <a:cubicBezTo>
                  <a:pt x="58255" y="89719"/>
                  <a:pt x="57595" y="89907"/>
                  <a:pt x="56948" y="89907"/>
                </a:cubicBezTo>
                <a:cubicBezTo>
                  <a:pt x="56916" y="89907"/>
                  <a:pt x="56885" y="89907"/>
                  <a:pt x="56854" y="89906"/>
                </a:cubicBezTo>
                <a:cubicBezTo>
                  <a:pt x="56819" y="89905"/>
                  <a:pt x="56786" y="89905"/>
                  <a:pt x="56752" y="89905"/>
                </a:cubicBezTo>
                <a:cubicBezTo>
                  <a:pt x="56068" y="89905"/>
                  <a:pt x="55484" y="90111"/>
                  <a:pt x="54873" y="90232"/>
                </a:cubicBezTo>
                <a:cubicBezTo>
                  <a:pt x="54158" y="90375"/>
                  <a:pt x="53430" y="90423"/>
                  <a:pt x="52756" y="90530"/>
                </a:cubicBezTo>
                <a:cubicBezTo>
                  <a:pt x="52676" y="90515"/>
                  <a:pt x="52599" y="90509"/>
                  <a:pt x="52523" y="90509"/>
                </a:cubicBezTo>
                <a:cubicBezTo>
                  <a:pt x="52130" y="90509"/>
                  <a:pt x="51787" y="90679"/>
                  <a:pt x="51408" y="90679"/>
                </a:cubicBezTo>
                <a:cubicBezTo>
                  <a:pt x="51349" y="90679"/>
                  <a:pt x="51289" y="90675"/>
                  <a:pt x="51227" y="90666"/>
                </a:cubicBezTo>
                <a:cubicBezTo>
                  <a:pt x="51189" y="90660"/>
                  <a:pt x="51150" y="90657"/>
                  <a:pt x="51112" y="90657"/>
                </a:cubicBezTo>
                <a:cubicBezTo>
                  <a:pt x="50862" y="90657"/>
                  <a:pt x="50604" y="90767"/>
                  <a:pt x="50346" y="90767"/>
                </a:cubicBezTo>
                <a:cubicBezTo>
                  <a:pt x="50213" y="90767"/>
                  <a:pt x="50080" y="90738"/>
                  <a:pt x="49949" y="90650"/>
                </a:cubicBezTo>
                <a:cubicBezTo>
                  <a:pt x="49941" y="90645"/>
                  <a:pt x="49928" y="90643"/>
                  <a:pt x="49912" y="90643"/>
                </a:cubicBezTo>
                <a:cubicBezTo>
                  <a:pt x="49871" y="90643"/>
                  <a:pt x="49809" y="90657"/>
                  <a:pt x="49768" y="90671"/>
                </a:cubicBezTo>
                <a:cubicBezTo>
                  <a:pt x="49115" y="90882"/>
                  <a:pt x="48411" y="90854"/>
                  <a:pt x="47721" y="90904"/>
                </a:cubicBezTo>
                <a:cubicBezTo>
                  <a:pt x="46789" y="90971"/>
                  <a:pt x="45858" y="91038"/>
                  <a:pt x="44922" y="91038"/>
                </a:cubicBezTo>
                <a:cubicBezTo>
                  <a:pt x="44859" y="91038"/>
                  <a:pt x="44797" y="91038"/>
                  <a:pt x="44734" y="91037"/>
                </a:cubicBezTo>
                <a:cubicBezTo>
                  <a:pt x="43996" y="91028"/>
                  <a:pt x="43259" y="91010"/>
                  <a:pt x="42522" y="90981"/>
                </a:cubicBezTo>
                <a:cubicBezTo>
                  <a:pt x="42502" y="90980"/>
                  <a:pt x="42482" y="90980"/>
                  <a:pt x="42462" y="90980"/>
                </a:cubicBezTo>
                <a:cubicBezTo>
                  <a:pt x="42163" y="90980"/>
                  <a:pt x="41892" y="91070"/>
                  <a:pt x="41579" y="91070"/>
                </a:cubicBezTo>
                <a:cubicBezTo>
                  <a:pt x="41558" y="91070"/>
                  <a:pt x="41537" y="91070"/>
                  <a:pt x="41516" y="91069"/>
                </a:cubicBezTo>
                <a:cubicBezTo>
                  <a:pt x="40903" y="91043"/>
                  <a:pt x="40291" y="91021"/>
                  <a:pt x="39677" y="90982"/>
                </a:cubicBezTo>
                <a:cubicBezTo>
                  <a:pt x="39367" y="90964"/>
                  <a:pt x="39057" y="90955"/>
                  <a:pt x="38746" y="90955"/>
                </a:cubicBezTo>
                <a:cubicBezTo>
                  <a:pt x="38391" y="90955"/>
                  <a:pt x="38036" y="90967"/>
                  <a:pt x="37681" y="90991"/>
                </a:cubicBezTo>
                <a:cubicBezTo>
                  <a:pt x="37594" y="90996"/>
                  <a:pt x="37508" y="90998"/>
                  <a:pt x="37421" y="90998"/>
                </a:cubicBezTo>
                <a:cubicBezTo>
                  <a:pt x="36901" y="90998"/>
                  <a:pt x="36384" y="90916"/>
                  <a:pt x="35854" y="90916"/>
                </a:cubicBezTo>
                <a:cubicBezTo>
                  <a:pt x="35845" y="90916"/>
                  <a:pt x="35835" y="90916"/>
                  <a:pt x="35825" y="90916"/>
                </a:cubicBezTo>
                <a:cubicBezTo>
                  <a:pt x="35368" y="90919"/>
                  <a:pt x="34912" y="91001"/>
                  <a:pt x="34458" y="91001"/>
                </a:cubicBezTo>
                <a:cubicBezTo>
                  <a:pt x="34294" y="91001"/>
                  <a:pt x="34131" y="90990"/>
                  <a:pt x="33968" y="90961"/>
                </a:cubicBezTo>
                <a:cubicBezTo>
                  <a:pt x="33866" y="90943"/>
                  <a:pt x="33764" y="90936"/>
                  <a:pt x="33663" y="90936"/>
                </a:cubicBezTo>
                <a:cubicBezTo>
                  <a:pt x="33307" y="90936"/>
                  <a:pt x="32958" y="91024"/>
                  <a:pt x="32623" y="91024"/>
                </a:cubicBezTo>
                <a:cubicBezTo>
                  <a:pt x="32548" y="91024"/>
                  <a:pt x="32473" y="91020"/>
                  <a:pt x="32399" y="91009"/>
                </a:cubicBezTo>
                <a:cubicBezTo>
                  <a:pt x="31991" y="90948"/>
                  <a:pt x="31579" y="90937"/>
                  <a:pt x="31167" y="90937"/>
                </a:cubicBezTo>
                <a:cubicBezTo>
                  <a:pt x="30952" y="90937"/>
                  <a:pt x="30738" y="90940"/>
                  <a:pt x="30523" y="90940"/>
                </a:cubicBezTo>
                <a:cubicBezTo>
                  <a:pt x="30019" y="90940"/>
                  <a:pt x="29515" y="90925"/>
                  <a:pt x="29013" y="90821"/>
                </a:cubicBezTo>
                <a:cubicBezTo>
                  <a:pt x="28881" y="90794"/>
                  <a:pt x="28738" y="90784"/>
                  <a:pt x="28588" y="90784"/>
                </a:cubicBezTo>
                <a:cubicBezTo>
                  <a:pt x="28232" y="90784"/>
                  <a:pt x="27837" y="90838"/>
                  <a:pt x="27466" y="90838"/>
                </a:cubicBezTo>
                <a:cubicBezTo>
                  <a:pt x="27428" y="90838"/>
                  <a:pt x="27391" y="90838"/>
                  <a:pt x="27355" y="90837"/>
                </a:cubicBezTo>
                <a:cubicBezTo>
                  <a:pt x="27297" y="90835"/>
                  <a:pt x="27239" y="90834"/>
                  <a:pt x="27181" y="90834"/>
                </a:cubicBezTo>
                <a:cubicBezTo>
                  <a:pt x="26649" y="90834"/>
                  <a:pt x="26109" y="90902"/>
                  <a:pt x="25590" y="90902"/>
                </a:cubicBezTo>
                <a:cubicBezTo>
                  <a:pt x="25392" y="90902"/>
                  <a:pt x="25197" y="90892"/>
                  <a:pt x="25006" y="90865"/>
                </a:cubicBezTo>
                <a:cubicBezTo>
                  <a:pt x="24719" y="90824"/>
                  <a:pt x="24435" y="90809"/>
                  <a:pt x="24154" y="90809"/>
                </a:cubicBezTo>
                <a:cubicBezTo>
                  <a:pt x="23500" y="90809"/>
                  <a:pt x="22860" y="90887"/>
                  <a:pt x="22213" y="90887"/>
                </a:cubicBezTo>
                <a:cubicBezTo>
                  <a:pt x="22142" y="90887"/>
                  <a:pt x="22071" y="90886"/>
                  <a:pt x="21999" y="90884"/>
                </a:cubicBezTo>
                <a:cubicBezTo>
                  <a:pt x="21765" y="90878"/>
                  <a:pt x="21529" y="90835"/>
                  <a:pt x="21302" y="90789"/>
                </a:cubicBezTo>
                <a:cubicBezTo>
                  <a:pt x="21026" y="90731"/>
                  <a:pt x="20759" y="90681"/>
                  <a:pt x="20480" y="90681"/>
                </a:cubicBezTo>
                <a:cubicBezTo>
                  <a:pt x="20318" y="90681"/>
                  <a:pt x="20152" y="90698"/>
                  <a:pt x="19977" y="90740"/>
                </a:cubicBezTo>
                <a:cubicBezTo>
                  <a:pt x="19864" y="90768"/>
                  <a:pt x="19749" y="90779"/>
                  <a:pt x="19632" y="90779"/>
                </a:cubicBezTo>
                <a:cubicBezTo>
                  <a:pt x="19276" y="90779"/>
                  <a:pt x="18907" y="90677"/>
                  <a:pt x="18547" y="90657"/>
                </a:cubicBezTo>
                <a:cubicBezTo>
                  <a:pt x="17422" y="90596"/>
                  <a:pt x="16304" y="90463"/>
                  <a:pt x="15172" y="90412"/>
                </a:cubicBezTo>
                <a:cubicBezTo>
                  <a:pt x="14790" y="90395"/>
                  <a:pt x="14392" y="90307"/>
                  <a:pt x="14009" y="90252"/>
                </a:cubicBezTo>
                <a:cubicBezTo>
                  <a:pt x="13672" y="90202"/>
                  <a:pt x="13367" y="90187"/>
                  <a:pt x="13031" y="90176"/>
                </a:cubicBezTo>
                <a:cubicBezTo>
                  <a:pt x="13025" y="90176"/>
                  <a:pt x="13020" y="90176"/>
                  <a:pt x="13014" y="90176"/>
                </a:cubicBezTo>
                <a:cubicBezTo>
                  <a:pt x="12929" y="90176"/>
                  <a:pt x="12823" y="90194"/>
                  <a:pt x="12716" y="90194"/>
                </a:cubicBezTo>
                <a:cubicBezTo>
                  <a:pt x="12568" y="90194"/>
                  <a:pt x="12417" y="90160"/>
                  <a:pt x="12314" y="89998"/>
                </a:cubicBezTo>
                <a:cubicBezTo>
                  <a:pt x="12288" y="89956"/>
                  <a:pt x="12256" y="89940"/>
                  <a:pt x="12219" y="89940"/>
                </a:cubicBezTo>
                <a:cubicBezTo>
                  <a:pt x="12102" y="89940"/>
                  <a:pt x="11939" y="90105"/>
                  <a:pt x="11773" y="90105"/>
                </a:cubicBezTo>
                <a:cubicBezTo>
                  <a:pt x="11760" y="90105"/>
                  <a:pt x="11747" y="90104"/>
                  <a:pt x="11734" y="90102"/>
                </a:cubicBezTo>
                <a:cubicBezTo>
                  <a:pt x="11411" y="90047"/>
                  <a:pt x="11121" y="89937"/>
                  <a:pt x="10767" y="89935"/>
                </a:cubicBezTo>
                <a:cubicBezTo>
                  <a:pt x="9650" y="89929"/>
                  <a:pt x="8561" y="89702"/>
                  <a:pt x="7497" y="89524"/>
                </a:cubicBezTo>
                <a:cubicBezTo>
                  <a:pt x="6870" y="89419"/>
                  <a:pt x="6037" y="89333"/>
                  <a:pt x="5549" y="88860"/>
                </a:cubicBezTo>
                <a:cubicBezTo>
                  <a:pt x="5427" y="88741"/>
                  <a:pt x="5113" y="88733"/>
                  <a:pt x="4920" y="88640"/>
                </a:cubicBezTo>
                <a:cubicBezTo>
                  <a:pt x="3903" y="88148"/>
                  <a:pt x="3249" y="87423"/>
                  <a:pt x="2609" y="86705"/>
                </a:cubicBezTo>
                <a:cubicBezTo>
                  <a:pt x="1949" y="85966"/>
                  <a:pt x="1834" y="85088"/>
                  <a:pt x="1801" y="84254"/>
                </a:cubicBezTo>
                <a:cubicBezTo>
                  <a:pt x="1777" y="83655"/>
                  <a:pt x="1819" y="83027"/>
                  <a:pt x="1833" y="82421"/>
                </a:cubicBezTo>
                <a:cubicBezTo>
                  <a:pt x="1847" y="81905"/>
                  <a:pt x="1865" y="81379"/>
                  <a:pt x="1860" y="80859"/>
                </a:cubicBezTo>
                <a:cubicBezTo>
                  <a:pt x="1859" y="80638"/>
                  <a:pt x="1924" y="80426"/>
                  <a:pt x="1931" y="80207"/>
                </a:cubicBezTo>
                <a:cubicBezTo>
                  <a:pt x="1981" y="78749"/>
                  <a:pt x="1872" y="77282"/>
                  <a:pt x="2027" y="75836"/>
                </a:cubicBezTo>
                <a:cubicBezTo>
                  <a:pt x="2140" y="74784"/>
                  <a:pt x="2051" y="73736"/>
                  <a:pt x="2059" y="72695"/>
                </a:cubicBezTo>
                <a:cubicBezTo>
                  <a:pt x="2065" y="71754"/>
                  <a:pt x="2146" y="70790"/>
                  <a:pt x="1915" y="69831"/>
                </a:cubicBezTo>
                <a:cubicBezTo>
                  <a:pt x="1755" y="69166"/>
                  <a:pt x="1988" y="68455"/>
                  <a:pt x="1979" y="67764"/>
                </a:cubicBezTo>
                <a:cubicBezTo>
                  <a:pt x="1972" y="67294"/>
                  <a:pt x="1862" y="66825"/>
                  <a:pt x="1878" y="66348"/>
                </a:cubicBezTo>
                <a:cubicBezTo>
                  <a:pt x="1917" y="65189"/>
                  <a:pt x="2004" y="64028"/>
                  <a:pt x="1988" y="62872"/>
                </a:cubicBezTo>
                <a:cubicBezTo>
                  <a:pt x="1977" y="62051"/>
                  <a:pt x="2147" y="61240"/>
                  <a:pt x="2090" y="60416"/>
                </a:cubicBezTo>
                <a:cubicBezTo>
                  <a:pt x="2057" y="59949"/>
                  <a:pt x="2182" y="59458"/>
                  <a:pt x="2206" y="58979"/>
                </a:cubicBezTo>
                <a:cubicBezTo>
                  <a:pt x="2248" y="58086"/>
                  <a:pt x="2362" y="57195"/>
                  <a:pt x="2328" y="56295"/>
                </a:cubicBezTo>
                <a:cubicBezTo>
                  <a:pt x="2295" y="55389"/>
                  <a:pt x="2489" y="54480"/>
                  <a:pt x="2541" y="53571"/>
                </a:cubicBezTo>
                <a:cubicBezTo>
                  <a:pt x="2561" y="53231"/>
                  <a:pt x="2567" y="52876"/>
                  <a:pt x="2506" y="52546"/>
                </a:cubicBezTo>
                <a:cubicBezTo>
                  <a:pt x="2382" y="51873"/>
                  <a:pt x="2701" y="51214"/>
                  <a:pt x="2583" y="50569"/>
                </a:cubicBezTo>
                <a:cubicBezTo>
                  <a:pt x="2488" y="50056"/>
                  <a:pt x="2688" y="49554"/>
                  <a:pt x="2534" y="49061"/>
                </a:cubicBezTo>
                <a:cubicBezTo>
                  <a:pt x="2388" y="48592"/>
                  <a:pt x="2559" y="48134"/>
                  <a:pt x="2610" y="47682"/>
                </a:cubicBezTo>
                <a:cubicBezTo>
                  <a:pt x="2675" y="47121"/>
                  <a:pt x="2472" y="46573"/>
                  <a:pt x="2606" y="46017"/>
                </a:cubicBezTo>
                <a:cubicBezTo>
                  <a:pt x="2712" y="45584"/>
                  <a:pt x="2480" y="45129"/>
                  <a:pt x="2732" y="44700"/>
                </a:cubicBezTo>
                <a:cubicBezTo>
                  <a:pt x="2748" y="44673"/>
                  <a:pt x="2774" y="44643"/>
                  <a:pt x="2771" y="44616"/>
                </a:cubicBezTo>
                <a:cubicBezTo>
                  <a:pt x="2664" y="43393"/>
                  <a:pt x="2817" y="42163"/>
                  <a:pt x="2546" y="40942"/>
                </a:cubicBezTo>
                <a:cubicBezTo>
                  <a:pt x="2462" y="40564"/>
                  <a:pt x="2605" y="40163"/>
                  <a:pt x="2632" y="39771"/>
                </a:cubicBezTo>
                <a:cubicBezTo>
                  <a:pt x="2694" y="38867"/>
                  <a:pt x="2551" y="37969"/>
                  <a:pt x="2479" y="37068"/>
                </a:cubicBezTo>
                <a:cubicBezTo>
                  <a:pt x="2449" y="36694"/>
                  <a:pt x="2521" y="36289"/>
                  <a:pt x="2518" y="35905"/>
                </a:cubicBezTo>
                <a:cubicBezTo>
                  <a:pt x="2466" y="28064"/>
                  <a:pt x="2604" y="20188"/>
                  <a:pt x="2656" y="12334"/>
                </a:cubicBezTo>
                <a:cubicBezTo>
                  <a:pt x="2676" y="9586"/>
                  <a:pt x="3158" y="5621"/>
                  <a:pt x="5571" y="3826"/>
                </a:cubicBezTo>
                <a:cubicBezTo>
                  <a:pt x="6101" y="3430"/>
                  <a:pt x="6765" y="3094"/>
                  <a:pt x="7384" y="2911"/>
                </a:cubicBezTo>
                <a:cubicBezTo>
                  <a:pt x="8050" y="2715"/>
                  <a:pt x="8728" y="2386"/>
                  <a:pt x="9519" y="2386"/>
                </a:cubicBezTo>
                <a:cubicBezTo>
                  <a:pt x="9592" y="2386"/>
                  <a:pt x="9666" y="2389"/>
                  <a:pt x="9741" y="2395"/>
                </a:cubicBezTo>
                <a:cubicBezTo>
                  <a:pt x="9765" y="2396"/>
                  <a:pt x="9789" y="2397"/>
                  <a:pt x="9813" y="2397"/>
                </a:cubicBezTo>
                <a:cubicBezTo>
                  <a:pt x="10124" y="2397"/>
                  <a:pt x="10424" y="2246"/>
                  <a:pt x="10657" y="2166"/>
                </a:cubicBezTo>
                <a:cubicBezTo>
                  <a:pt x="11008" y="2047"/>
                  <a:pt x="11370" y="2027"/>
                  <a:pt x="11734" y="2027"/>
                </a:cubicBezTo>
                <a:cubicBezTo>
                  <a:pt x="11909" y="2027"/>
                  <a:pt x="12085" y="2032"/>
                  <a:pt x="12261" y="2032"/>
                </a:cubicBezTo>
                <a:cubicBezTo>
                  <a:pt x="12608" y="2032"/>
                  <a:pt x="12954" y="2014"/>
                  <a:pt x="13293" y="1910"/>
                </a:cubicBezTo>
                <a:cubicBezTo>
                  <a:pt x="13696" y="1786"/>
                  <a:pt x="14313" y="1828"/>
                  <a:pt x="14832" y="1797"/>
                </a:cubicBezTo>
                <a:cubicBezTo>
                  <a:pt x="14862" y="1796"/>
                  <a:pt x="14892" y="1795"/>
                  <a:pt x="14924" y="1795"/>
                </a:cubicBezTo>
                <a:cubicBezTo>
                  <a:pt x="14981" y="1795"/>
                  <a:pt x="15041" y="1797"/>
                  <a:pt x="15100" y="1797"/>
                </a:cubicBezTo>
                <a:cubicBezTo>
                  <a:pt x="15293" y="1797"/>
                  <a:pt x="15480" y="1776"/>
                  <a:pt x="15581" y="1596"/>
                </a:cubicBezTo>
                <a:cubicBezTo>
                  <a:pt x="15591" y="1577"/>
                  <a:pt x="15679" y="1560"/>
                  <a:pt x="15726" y="1560"/>
                </a:cubicBezTo>
                <a:cubicBezTo>
                  <a:pt x="15740" y="1560"/>
                  <a:pt x="15750" y="1562"/>
                  <a:pt x="15754" y="1565"/>
                </a:cubicBezTo>
                <a:cubicBezTo>
                  <a:pt x="15887" y="1692"/>
                  <a:pt x="16012" y="1736"/>
                  <a:pt x="16133" y="1736"/>
                </a:cubicBezTo>
                <a:cubicBezTo>
                  <a:pt x="16405" y="1736"/>
                  <a:pt x="16655" y="1511"/>
                  <a:pt x="16923" y="1498"/>
                </a:cubicBezTo>
                <a:cubicBezTo>
                  <a:pt x="17874" y="1453"/>
                  <a:pt x="18824" y="1476"/>
                  <a:pt x="19768" y="1463"/>
                </a:cubicBezTo>
                <a:cubicBezTo>
                  <a:pt x="19802" y="1462"/>
                  <a:pt x="19836" y="1462"/>
                  <a:pt x="19870" y="1462"/>
                </a:cubicBezTo>
                <a:cubicBezTo>
                  <a:pt x="20121" y="1462"/>
                  <a:pt x="20383" y="1474"/>
                  <a:pt x="20648" y="1474"/>
                </a:cubicBezTo>
                <a:cubicBezTo>
                  <a:pt x="21042" y="1474"/>
                  <a:pt x="21441" y="1447"/>
                  <a:pt x="21817" y="1313"/>
                </a:cubicBezTo>
                <a:cubicBezTo>
                  <a:pt x="21835" y="1306"/>
                  <a:pt x="21855" y="1303"/>
                  <a:pt x="21877" y="1303"/>
                </a:cubicBezTo>
                <a:cubicBezTo>
                  <a:pt x="22016" y="1303"/>
                  <a:pt x="22226" y="1415"/>
                  <a:pt x="22382" y="1415"/>
                </a:cubicBezTo>
                <a:cubicBezTo>
                  <a:pt x="22398" y="1415"/>
                  <a:pt x="22414" y="1414"/>
                  <a:pt x="22429" y="1411"/>
                </a:cubicBezTo>
                <a:cubicBezTo>
                  <a:pt x="23140" y="1280"/>
                  <a:pt x="23889" y="1325"/>
                  <a:pt x="24571" y="1217"/>
                </a:cubicBezTo>
                <a:cubicBezTo>
                  <a:pt x="25193" y="1120"/>
                  <a:pt x="25793" y="1057"/>
                  <a:pt x="26410" y="1057"/>
                </a:cubicBezTo>
                <a:cubicBezTo>
                  <a:pt x="26500" y="1057"/>
                  <a:pt x="26591" y="1058"/>
                  <a:pt x="26682" y="1061"/>
                </a:cubicBezTo>
                <a:cubicBezTo>
                  <a:pt x="27372" y="1081"/>
                  <a:pt x="28087" y="1173"/>
                  <a:pt x="28771" y="1173"/>
                </a:cubicBezTo>
                <a:cubicBezTo>
                  <a:pt x="29060" y="1173"/>
                  <a:pt x="29344" y="1157"/>
                  <a:pt x="29619" y="1111"/>
                </a:cubicBezTo>
                <a:cubicBezTo>
                  <a:pt x="29942" y="1057"/>
                  <a:pt x="30264" y="1044"/>
                  <a:pt x="30584" y="1044"/>
                </a:cubicBezTo>
                <a:cubicBezTo>
                  <a:pt x="30882" y="1044"/>
                  <a:pt x="31179" y="1055"/>
                  <a:pt x="31473" y="1055"/>
                </a:cubicBezTo>
                <a:cubicBezTo>
                  <a:pt x="31813" y="1055"/>
                  <a:pt x="32150" y="1040"/>
                  <a:pt x="32485" y="974"/>
                </a:cubicBezTo>
                <a:cubicBezTo>
                  <a:pt x="32542" y="963"/>
                  <a:pt x="32599" y="958"/>
                  <a:pt x="32655" y="958"/>
                </a:cubicBezTo>
                <a:close/>
                <a:moveTo>
                  <a:pt x="26311" y="0"/>
                </a:moveTo>
                <a:cubicBezTo>
                  <a:pt x="26126" y="0"/>
                  <a:pt x="25941" y="2"/>
                  <a:pt x="25756" y="5"/>
                </a:cubicBezTo>
                <a:cubicBezTo>
                  <a:pt x="25144" y="16"/>
                  <a:pt x="24554" y="79"/>
                  <a:pt x="23971" y="145"/>
                </a:cubicBezTo>
                <a:cubicBezTo>
                  <a:pt x="23151" y="236"/>
                  <a:pt x="22321" y="341"/>
                  <a:pt x="21503" y="341"/>
                </a:cubicBezTo>
                <a:cubicBezTo>
                  <a:pt x="21365" y="341"/>
                  <a:pt x="21229" y="338"/>
                  <a:pt x="21092" y="332"/>
                </a:cubicBezTo>
                <a:cubicBezTo>
                  <a:pt x="20741" y="315"/>
                  <a:pt x="20390" y="308"/>
                  <a:pt x="20040" y="308"/>
                </a:cubicBezTo>
                <a:cubicBezTo>
                  <a:pt x="18964" y="308"/>
                  <a:pt x="17895" y="374"/>
                  <a:pt x="16834" y="433"/>
                </a:cubicBezTo>
                <a:cubicBezTo>
                  <a:pt x="15614" y="500"/>
                  <a:pt x="14375" y="613"/>
                  <a:pt x="13160" y="802"/>
                </a:cubicBezTo>
                <a:cubicBezTo>
                  <a:pt x="11934" y="991"/>
                  <a:pt x="10679" y="1083"/>
                  <a:pt x="9437" y="1217"/>
                </a:cubicBezTo>
                <a:cubicBezTo>
                  <a:pt x="8824" y="1283"/>
                  <a:pt x="8308" y="1548"/>
                  <a:pt x="7750" y="1708"/>
                </a:cubicBezTo>
                <a:cubicBezTo>
                  <a:pt x="6983" y="1930"/>
                  <a:pt x="6194" y="2183"/>
                  <a:pt x="5519" y="2581"/>
                </a:cubicBezTo>
                <a:cubicBezTo>
                  <a:pt x="5062" y="2846"/>
                  <a:pt x="4649" y="3179"/>
                  <a:pt x="4292" y="3567"/>
                </a:cubicBezTo>
                <a:cubicBezTo>
                  <a:pt x="3846" y="4046"/>
                  <a:pt x="3310" y="4447"/>
                  <a:pt x="3035" y="5032"/>
                </a:cubicBezTo>
                <a:cubicBezTo>
                  <a:pt x="2752" y="5633"/>
                  <a:pt x="2403" y="6224"/>
                  <a:pt x="2137" y="6835"/>
                </a:cubicBezTo>
                <a:cubicBezTo>
                  <a:pt x="1927" y="7319"/>
                  <a:pt x="1529" y="7779"/>
                  <a:pt x="1458" y="8267"/>
                </a:cubicBezTo>
                <a:cubicBezTo>
                  <a:pt x="1146" y="10424"/>
                  <a:pt x="583" y="12307"/>
                  <a:pt x="807" y="14545"/>
                </a:cubicBezTo>
                <a:cubicBezTo>
                  <a:pt x="904" y="15511"/>
                  <a:pt x="1094" y="16467"/>
                  <a:pt x="1157" y="17435"/>
                </a:cubicBezTo>
                <a:cubicBezTo>
                  <a:pt x="1227" y="18547"/>
                  <a:pt x="1130" y="19660"/>
                  <a:pt x="1053" y="20772"/>
                </a:cubicBezTo>
                <a:cubicBezTo>
                  <a:pt x="835" y="23978"/>
                  <a:pt x="750" y="27269"/>
                  <a:pt x="870" y="30465"/>
                </a:cubicBezTo>
                <a:cubicBezTo>
                  <a:pt x="879" y="30699"/>
                  <a:pt x="888" y="30935"/>
                  <a:pt x="896" y="31169"/>
                </a:cubicBezTo>
                <a:cubicBezTo>
                  <a:pt x="1037" y="34971"/>
                  <a:pt x="1157" y="38774"/>
                  <a:pt x="1220" y="42579"/>
                </a:cubicBezTo>
                <a:cubicBezTo>
                  <a:pt x="1287" y="46793"/>
                  <a:pt x="1286" y="51007"/>
                  <a:pt x="1165" y="55219"/>
                </a:cubicBezTo>
                <a:cubicBezTo>
                  <a:pt x="1107" y="57370"/>
                  <a:pt x="1011" y="59519"/>
                  <a:pt x="883" y="61666"/>
                </a:cubicBezTo>
                <a:cubicBezTo>
                  <a:pt x="784" y="63295"/>
                  <a:pt x="0" y="66050"/>
                  <a:pt x="640" y="67564"/>
                </a:cubicBezTo>
                <a:cubicBezTo>
                  <a:pt x="652" y="67593"/>
                  <a:pt x="650" y="67627"/>
                  <a:pt x="633" y="67655"/>
                </a:cubicBezTo>
                <a:cubicBezTo>
                  <a:pt x="232" y="68291"/>
                  <a:pt x="729" y="68952"/>
                  <a:pt x="508" y="69620"/>
                </a:cubicBezTo>
                <a:cubicBezTo>
                  <a:pt x="380" y="70006"/>
                  <a:pt x="873" y="70464"/>
                  <a:pt x="537" y="70941"/>
                </a:cubicBezTo>
                <a:cubicBezTo>
                  <a:pt x="440" y="71078"/>
                  <a:pt x="399" y="71363"/>
                  <a:pt x="639" y="71579"/>
                </a:cubicBezTo>
                <a:cubicBezTo>
                  <a:pt x="816" y="71739"/>
                  <a:pt x="866" y="72036"/>
                  <a:pt x="735" y="72180"/>
                </a:cubicBezTo>
                <a:cubicBezTo>
                  <a:pt x="409" y="72539"/>
                  <a:pt x="782" y="72883"/>
                  <a:pt x="682" y="73241"/>
                </a:cubicBezTo>
                <a:cubicBezTo>
                  <a:pt x="629" y="73429"/>
                  <a:pt x="607" y="73708"/>
                  <a:pt x="715" y="73920"/>
                </a:cubicBezTo>
                <a:cubicBezTo>
                  <a:pt x="948" y="74376"/>
                  <a:pt x="741" y="74838"/>
                  <a:pt x="739" y="75287"/>
                </a:cubicBezTo>
                <a:cubicBezTo>
                  <a:pt x="737" y="75621"/>
                  <a:pt x="728" y="75979"/>
                  <a:pt x="675" y="76325"/>
                </a:cubicBezTo>
                <a:cubicBezTo>
                  <a:pt x="612" y="76747"/>
                  <a:pt x="716" y="77175"/>
                  <a:pt x="611" y="77602"/>
                </a:cubicBezTo>
                <a:cubicBezTo>
                  <a:pt x="520" y="77976"/>
                  <a:pt x="537" y="78359"/>
                  <a:pt x="548" y="78743"/>
                </a:cubicBezTo>
                <a:cubicBezTo>
                  <a:pt x="557" y="79052"/>
                  <a:pt x="820" y="79488"/>
                  <a:pt x="697" y="79599"/>
                </a:cubicBezTo>
                <a:cubicBezTo>
                  <a:pt x="180" y="80073"/>
                  <a:pt x="630" y="80578"/>
                  <a:pt x="465" y="81062"/>
                </a:cubicBezTo>
                <a:cubicBezTo>
                  <a:pt x="279" y="81613"/>
                  <a:pt x="533" y="82234"/>
                  <a:pt x="424" y="82834"/>
                </a:cubicBezTo>
                <a:cubicBezTo>
                  <a:pt x="384" y="83056"/>
                  <a:pt x="420" y="83327"/>
                  <a:pt x="424" y="83568"/>
                </a:cubicBezTo>
                <a:cubicBezTo>
                  <a:pt x="434" y="84061"/>
                  <a:pt x="620" y="84553"/>
                  <a:pt x="482" y="85046"/>
                </a:cubicBezTo>
                <a:cubicBezTo>
                  <a:pt x="393" y="85363"/>
                  <a:pt x="983" y="85648"/>
                  <a:pt x="553" y="85975"/>
                </a:cubicBezTo>
                <a:cubicBezTo>
                  <a:pt x="547" y="85980"/>
                  <a:pt x="563" y="86013"/>
                  <a:pt x="575" y="86015"/>
                </a:cubicBezTo>
                <a:cubicBezTo>
                  <a:pt x="1215" y="86146"/>
                  <a:pt x="813" y="86505"/>
                  <a:pt x="879" y="86758"/>
                </a:cubicBezTo>
                <a:cubicBezTo>
                  <a:pt x="892" y="86804"/>
                  <a:pt x="838" y="86842"/>
                  <a:pt x="923" y="86897"/>
                </a:cubicBezTo>
                <a:cubicBezTo>
                  <a:pt x="1657" y="87376"/>
                  <a:pt x="1801" y="88137"/>
                  <a:pt x="2689" y="88599"/>
                </a:cubicBezTo>
                <a:cubicBezTo>
                  <a:pt x="3293" y="88913"/>
                  <a:pt x="3730" y="89385"/>
                  <a:pt x="4443" y="89701"/>
                </a:cubicBezTo>
                <a:cubicBezTo>
                  <a:pt x="5278" y="90071"/>
                  <a:pt x="6017" y="90506"/>
                  <a:pt x="7036" y="90533"/>
                </a:cubicBezTo>
                <a:cubicBezTo>
                  <a:pt x="7421" y="90542"/>
                  <a:pt x="7697" y="90760"/>
                  <a:pt x="8086" y="90760"/>
                </a:cubicBezTo>
                <a:cubicBezTo>
                  <a:pt x="8091" y="90760"/>
                  <a:pt x="8096" y="90760"/>
                  <a:pt x="8102" y="90760"/>
                </a:cubicBezTo>
                <a:cubicBezTo>
                  <a:pt x="8140" y="90759"/>
                  <a:pt x="8179" y="90759"/>
                  <a:pt x="8217" y="90759"/>
                </a:cubicBezTo>
                <a:cubicBezTo>
                  <a:pt x="9211" y="90759"/>
                  <a:pt x="10184" y="90952"/>
                  <a:pt x="11140" y="91083"/>
                </a:cubicBezTo>
                <a:cubicBezTo>
                  <a:pt x="12296" y="91242"/>
                  <a:pt x="13475" y="91270"/>
                  <a:pt x="14629" y="91446"/>
                </a:cubicBezTo>
                <a:cubicBezTo>
                  <a:pt x="15002" y="91503"/>
                  <a:pt x="15459" y="91591"/>
                  <a:pt x="15927" y="91591"/>
                </a:cubicBezTo>
                <a:cubicBezTo>
                  <a:pt x="15987" y="91591"/>
                  <a:pt x="16048" y="91590"/>
                  <a:pt x="16109" y="91587"/>
                </a:cubicBezTo>
                <a:cubicBezTo>
                  <a:pt x="16300" y="91576"/>
                  <a:pt x="16531" y="91554"/>
                  <a:pt x="16762" y="91554"/>
                </a:cubicBezTo>
                <a:cubicBezTo>
                  <a:pt x="16985" y="91554"/>
                  <a:pt x="17206" y="91574"/>
                  <a:pt x="17389" y="91645"/>
                </a:cubicBezTo>
                <a:cubicBezTo>
                  <a:pt x="18001" y="91882"/>
                  <a:pt x="18664" y="91786"/>
                  <a:pt x="19282" y="91841"/>
                </a:cubicBezTo>
                <a:cubicBezTo>
                  <a:pt x="19940" y="91899"/>
                  <a:pt x="20615" y="91909"/>
                  <a:pt x="21290" y="91909"/>
                </a:cubicBezTo>
                <a:cubicBezTo>
                  <a:pt x="21549" y="91909"/>
                  <a:pt x="21807" y="91907"/>
                  <a:pt x="22064" y="91907"/>
                </a:cubicBezTo>
                <a:cubicBezTo>
                  <a:pt x="22083" y="91906"/>
                  <a:pt x="22102" y="91906"/>
                  <a:pt x="22122" y="91906"/>
                </a:cubicBezTo>
                <a:cubicBezTo>
                  <a:pt x="23159" y="91906"/>
                  <a:pt x="24199" y="91956"/>
                  <a:pt x="25238" y="91956"/>
                </a:cubicBezTo>
                <a:cubicBezTo>
                  <a:pt x="25534" y="91956"/>
                  <a:pt x="25829" y="91952"/>
                  <a:pt x="26125" y="91942"/>
                </a:cubicBezTo>
                <a:cubicBezTo>
                  <a:pt x="26361" y="91935"/>
                  <a:pt x="26597" y="91931"/>
                  <a:pt x="26833" y="91931"/>
                </a:cubicBezTo>
                <a:cubicBezTo>
                  <a:pt x="27459" y="91931"/>
                  <a:pt x="28084" y="91957"/>
                  <a:pt x="28708" y="92009"/>
                </a:cubicBezTo>
                <a:cubicBezTo>
                  <a:pt x="28795" y="92016"/>
                  <a:pt x="28880" y="92019"/>
                  <a:pt x="28965" y="92019"/>
                </a:cubicBezTo>
                <a:cubicBezTo>
                  <a:pt x="29306" y="92019"/>
                  <a:pt x="29632" y="91974"/>
                  <a:pt x="29957" y="91974"/>
                </a:cubicBezTo>
                <a:cubicBezTo>
                  <a:pt x="30021" y="91974"/>
                  <a:pt x="30085" y="91976"/>
                  <a:pt x="30149" y="91980"/>
                </a:cubicBezTo>
                <a:cubicBezTo>
                  <a:pt x="31349" y="92059"/>
                  <a:pt x="32551" y="92034"/>
                  <a:pt x="33751" y="92071"/>
                </a:cubicBezTo>
                <a:cubicBezTo>
                  <a:pt x="33966" y="92078"/>
                  <a:pt x="34181" y="92081"/>
                  <a:pt x="34396" y="92081"/>
                </a:cubicBezTo>
                <a:cubicBezTo>
                  <a:pt x="35189" y="92081"/>
                  <a:pt x="35982" y="92043"/>
                  <a:pt x="36778" y="92043"/>
                </a:cubicBezTo>
                <a:cubicBezTo>
                  <a:pt x="37003" y="92043"/>
                  <a:pt x="37229" y="92046"/>
                  <a:pt x="37455" y="92054"/>
                </a:cubicBezTo>
                <a:cubicBezTo>
                  <a:pt x="38476" y="92090"/>
                  <a:pt x="39501" y="92134"/>
                  <a:pt x="40519" y="92136"/>
                </a:cubicBezTo>
                <a:cubicBezTo>
                  <a:pt x="40562" y="92136"/>
                  <a:pt x="40604" y="92136"/>
                  <a:pt x="40646" y="92136"/>
                </a:cubicBezTo>
                <a:cubicBezTo>
                  <a:pt x="41870" y="92136"/>
                  <a:pt x="43102" y="92106"/>
                  <a:pt x="44322" y="92106"/>
                </a:cubicBezTo>
                <a:cubicBezTo>
                  <a:pt x="44441" y="92106"/>
                  <a:pt x="44559" y="92106"/>
                  <a:pt x="44678" y="92107"/>
                </a:cubicBezTo>
                <a:cubicBezTo>
                  <a:pt x="44730" y="92107"/>
                  <a:pt x="44782" y="92107"/>
                  <a:pt x="44834" y="92107"/>
                </a:cubicBezTo>
                <a:cubicBezTo>
                  <a:pt x="46801" y="92107"/>
                  <a:pt x="48734" y="91888"/>
                  <a:pt x="50687" y="91823"/>
                </a:cubicBezTo>
                <a:cubicBezTo>
                  <a:pt x="51662" y="91792"/>
                  <a:pt x="52651" y="91607"/>
                  <a:pt x="53627" y="91452"/>
                </a:cubicBezTo>
                <a:cubicBezTo>
                  <a:pt x="54431" y="91325"/>
                  <a:pt x="55270" y="91284"/>
                  <a:pt x="56063" y="91094"/>
                </a:cubicBezTo>
                <a:cubicBezTo>
                  <a:pt x="56951" y="90884"/>
                  <a:pt x="57922" y="90883"/>
                  <a:pt x="58750" y="90524"/>
                </a:cubicBezTo>
                <a:cubicBezTo>
                  <a:pt x="59220" y="90320"/>
                  <a:pt x="59759" y="90097"/>
                  <a:pt x="60203" y="89989"/>
                </a:cubicBezTo>
                <a:cubicBezTo>
                  <a:pt x="61157" y="89760"/>
                  <a:pt x="61624" y="89151"/>
                  <a:pt x="62433" y="88850"/>
                </a:cubicBezTo>
                <a:cubicBezTo>
                  <a:pt x="62703" y="88750"/>
                  <a:pt x="62825" y="88371"/>
                  <a:pt x="62883" y="88364"/>
                </a:cubicBezTo>
                <a:cubicBezTo>
                  <a:pt x="63631" y="88271"/>
                  <a:pt x="63607" y="87724"/>
                  <a:pt x="63856" y="87423"/>
                </a:cubicBezTo>
                <a:cubicBezTo>
                  <a:pt x="64651" y="86463"/>
                  <a:pt x="65066" y="85389"/>
                  <a:pt x="65162" y="84248"/>
                </a:cubicBezTo>
                <a:cubicBezTo>
                  <a:pt x="65242" y="83266"/>
                  <a:pt x="65580" y="82297"/>
                  <a:pt x="65420" y="81302"/>
                </a:cubicBezTo>
                <a:cubicBezTo>
                  <a:pt x="65416" y="81273"/>
                  <a:pt x="65390" y="81238"/>
                  <a:pt x="65405" y="81216"/>
                </a:cubicBezTo>
                <a:cubicBezTo>
                  <a:pt x="65787" y="80584"/>
                  <a:pt x="65519" y="79919"/>
                  <a:pt x="65601" y="79272"/>
                </a:cubicBezTo>
                <a:cubicBezTo>
                  <a:pt x="65715" y="78374"/>
                  <a:pt x="65748" y="77471"/>
                  <a:pt x="65833" y="76571"/>
                </a:cubicBezTo>
                <a:cubicBezTo>
                  <a:pt x="65863" y="76264"/>
                  <a:pt x="65566" y="76000"/>
                  <a:pt x="65644" y="75691"/>
                </a:cubicBezTo>
                <a:cubicBezTo>
                  <a:pt x="65832" y="74950"/>
                  <a:pt x="65827" y="74208"/>
                  <a:pt x="65743" y="73457"/>
                </a:cubicBezTo>
                <a:cubicBezTo>
                  <a:pt x="65634" y="72486"/>
                  <a:pt x="65616" y="71511"/>
                  <a:pt x="65560" y="70537"/>
                </a:cubicBezTo>
                <a:cubicBezTo>
                  <a:pt x="65502" y="69522"/>
                  <a:pt x="65361" y="68512"/>
                  <a:pt x="65386" y="67493"/>
                </a:cubicBezTo>
                <a:cubicBezTo>
                  <a:pt x="65402" y="66910"/>
                  <a:pt x="65345" y="66301"/>
                  <a:pt x="65446" y="65743"/>
                </a:cubicBezTo>
                <a:cubicBezTo>
                  <a:pt x="65617" y="64789"/>
                  <a:pt x="65293" y="63371"/>
                  <a:pt x="65301" y="62350"/>
                </a:cubicBezTo>
                <a:cubicBezTo>
                  <a:pt x="65311" y="60910"/>
                  <a:pt x="65314" y="59472"/>
                  <a:pt x="65313" y="58033"/>
                </a:cubicBezTo>
                <a:cubicBezTo>
                  <a:pt x="65311" y="55244"/>
                  <a:pt x="65292" y="52453"/>
                  <a:pt x="65279" y="49664"/>
                </a:cubicBezTo>
                <a:cubicBezTo>
                  <a:pt x="65251" y="44094"/>
                  <a:pt x="65241" y="38522"/>
                  <a:pt x="65416" y="32955"/>
                </a:cubicBezTo>
                <a:cubicBezTo>
                  <a:pt x="65445" y="32025"/>
                  <a:pt x="65173" y="31089"/>
                  <a:pt x="65242" y="30164"/>
                </a:cubicBezTo>
                <a:cubicBezTo>
                  <a:pt x="65320" y="29129"/>
                  <a:pt x="65146" y="28105"/>
                  <a:pt x="65141" y="27075"/>
                </a:cubicBezTo>
                <a:cubicBezTo>
                  <a:pt x="65136" y="26157"/>
                  <a:pt x="65013" y="25229"/>
                  <a:pt x="65070" y="24312"/>
                </a:cubicBezTo>
                <a:cubicBezTo>
                  <a:pt x="65125" y="23418"/>
                  <a:pt x="65047" y="22524"/>
                  <a:pt x="64987" y="21644"/>
                </a:cubicBezTo>
                <a:cubicBezTo>
                  <a:pt x="64897" y="20315"/>
                  <a:pt x="64837" y="18977"/>
                  <a:pt x="64577" y="17650"/>
                </a:cubicBezTo>
                <a:cubicBezTo>
                  <a:pt x="64313" y="16303"/>
                  <a:pt x="64327" y="14935"/>
                  <a:pt x="64205" y="13581"/>
                </a:cubicBezTo>
                <a:cubicBezTo>
                  <a:pt x="64142" y="12875"/>
                  <a:pt x="64064" y="12130"/>
                  <a:pt x="64119" y="11395"/>
                </a:cubicBezTo>
                <a:cubicBezTo>
                  <a:pt x="64186" y="10506"/>
                  <a:pt x="63911" y="9601"/>
                  <a:pt x="63746" y="8706"/>
                </a:cubicBezTo>
                <a:cubicBezTo>
                  <a:pt x="63696" y="8438"/>
                  <a:pt x="63490" y="8191"/>
                  <a:pt x="63493" y="7904"/>
                </a:cubicBezTo>
                <a:cubicBezTo>
                  <a:pt x="63508" y="6825"/>
                  <a:pt x="62961" y="5858"/>
                  <a:pt x="62383" y="4888"/>
                </a:cubicBezTo>
                <a:cubicBezTo>
                  <a:pt x="62262" y="4686"/>
                  <a:pt x="61942" y="4620"/>
                  <a:pt x="61919" y="4452"/>
                </a:cubicBezTo>
                <a:cubicBezTo>
                  <a:pt x="61834" y="3856"/>
                  <a:pt x="61046" y="3535"/>
                  <a:pt x="60864" y="2980"/>
                </a:cubicBezTo>
                <a:cubicBezTo>
                  <a:pt x="60839" y="2900"/>
                  <a:pt x="60646" y="2810"/>
                  <a:pt x="60464" y="2810"/>
                </a:cubicBezTo>
                <a:cubicBezTo>
                  <a:pt x="60453" y="2810"/>
                  <a:pt x="60443" y="2810"/>
                  <a:pt x="60433" y="2811"/>
                </a:cubicBezTo>
                <a:cubicBezTo>
                  <a:pt x="60411" y="2812"/>
                  <a:pt x="60390" y="2813"/>
                  <a:pt x="60370" y="2813"/>
                </a:cubicBezTo>
                <a:cubicBezTo>
                  <a:pt x="60252" y="2813"/>
                  <a:pt x="60161" y="2786"/>
                  <a:pt x="60139" y="2688"/>
                </a:cubicBezTo>
                <a:cubicBezTo>
                  <a:pt x="60019" y="2137"/>
                  <a:pt x="59207" y="2128"/>
                  <a:pt x="58772" y="1813"/>
                </a:cubicBezTo>
                <a:cubicBezTo>
                  <a:pt x="58066" y="1302"/>
                  <a:pt x="56971" y="1344"/>
                  <a:pt x="56018" y="1193"/>
                </a:cubicBezTo>
                <a:cubicBezTo>
                  <a:pt x="55670" y="1138"/>
                  <a:pt x="55316" y="1143"/>
                  <a:pt x="54974" y="1068"/>
                </a:cubicBezTo>
                <a:cubicBezTo>
                  <a:pt x="54355" y="935"/>
                  <a:pt x="53734" y="762"/>
                  <a:pt x="53099" y="718"/>
                </a:cubicBezTo>
                <a:cubicBezTo>
                  <a:pt x="52679" y="688"/>
                  <a:pt x="52268" y="605"/>
                  <a:pt x="51886" y="538"/>
                </a:cubicBezTo>
                <a:cubicBezTo>
                  <a:pt x="51026" y="386"/>
                  <a:pt x="50110" y="285"/>
                  <a:pt x="49287" y="256"/>
                </a:cubicBezTo>
                <a:cubicBezTo>
                  <a:pt x="48244" y="219"/>
                  <a:pt x="47199" y="109"/>
                  <a:pt x="46137" y="109"/>
                </a:cubicBezTo>
                <a:cubicBezTo>
                  <a:pt x="45906" y="109"/>
                  <a:pt x="45675" y="115"/>
                  <a:pt x="45442" y="127"/>
                </a:cubicBezTo>
                <a:cubicBezTo>
                  <a:pt x="44880" y="157"/>
                  <a:pt x="44310" y="159"/>
                  <a:pt x="43739" y="159"/>
                </a:cubicBezTo>
                <a:cubicBezTo>
                  <a:pt x="43623" y="159"/>
                  <a:pt x="43506" y="159"/>
                  <a:pt x="43390" y="159"/>
                </a:cubicBezTo>
                <a:cubicBezTo>
                  <a:pt x="42703" y="159"/>
                  <a:pt x="42016" y="163"/>
                  <a:pt x="41340" y="213"/>
                </a:cubicBezTo>
                <a:cubicBezTo>
                  <a:pt x="41162" y="227"/>
                  <a:pt x="40985" y="232"/>
                  <a:pt x="40808" y="232"/>
                </a:cubicBezTo>
                <a:cubicBezTo>
                  <a:pt x="40181" y="232"/>
                  <a:pt x="39557" y="167"/>
                  <a:pt x="38935" y="167"/>
                </a:cubicBezTo>
                <a:cubicBezTo>
                  <a:pt x="38565" y="167"/>
                  <a:pt x="38195" y="190"/>
                  <a:pt x="37827" y="263"/>
                </a:cubicBezTo>
                <a:cubicBezTo>
                  <a:pt x="37824" y="264"/>
                  <a:pt x="37820" y="264"/>
                  <a:pt x="37817" y="264"/>
                </a:cubicBezTo>
                <a:cubicBezTo>
                  <a:pt x="37785" y="264"/>
                  <a:pt x="37744" y="241"/>
                  <a:pt x="37710" y="241"/>
                </a:cubicBezTo>
                <a:cubicBezTo>
                  <a:pt x="37708" y="241"/>
                  <a:pt x="37705" y="241"/>
                  <a:pt x="37703" y="242"/>
                </a:cubicBezTo>
                <a:cubicBezTo>
                  <a:pt x="37669" y="245"/>
                  <a:pt x="37635" y="247"/>
                  <a:pt x="37601" y="247"/>
                </a:cubicBezTo>
                <a:cubicBezTo>
                  <a:pt x="37297" y="247"/>
                  <a:pt x="37019" y="107"/>
                  <a:pt x="36697" y="107"/>
                </a:cubicBezTo>
                <a:cubicBezTo>
                  <a:pt x="36588" y="107"/>
                  <a:pt x="36474" y="123"/>
                  <a:pt x="36353" y="166"/>
                </a:cubicBezTo>
                <a:cubicBezTo>
                  <a:pt x="36232" y="208"/>
                  <a:pt x="36052" y="223"/>
                  <a:pt x="35869" y="223"/>
                </a:cubicBezTo>
                <a:cubicBezTo>
                  <a:pt x="35674" y="223"/>
                  <a:pt x="35475" y="206"/>
                  <a:pt x="35341" y="183"/>
                </a:cubicBezTo>
                <a:cubicBezTo>
                  <a:pt x="34870" y="102"/>
                  <a:pt x="34401" y="85"/>
                  <a:pt x="33933" y="85"/>
                </a:cubicBezTo>
                <a:cubicBezTo>
                  <a:pt x="33588" y="85"/>
                  <a:pt x="33243" y="94"/>
                  <a:pt x="32899" y="94"/>
                </a:cubicBezTo>
                <a:cubicBezTo>
                  <a:pt x="32729" y="94"/>
                  <a:pt x="32559" y="92"/>
                  <a:pt x="32390" y="85"/>
                </a:cubicBezTo>
                <a:cubicBezTo>
                  <a:pt x="32300" y="82"/>
                  <a:pt x="32211" y="80"/>
                  <a:pt x="32121" y="80"/>
                </a:cubicBezTo>
                <a:cubicBezTo>
                  <a:pt x="31662" y="80"/>
                  <a:pt x="31201" y="118"/>
                  <a:pt x="30742" y="118"/>
                </a:cubicBezTo>
                <a:cubicBezTo>
                  <a:pt x="30724" y="118"/>
                  <a:pt x="30707" y="118"/>
                  <a:pt x="30690" y="118"/>
                </a:cubicBezTo>
                <a:cubicBezTo>
                  <a:pt x="30085" y="116"/>
                  <a:pt x="29480" y="86"/>
                  <a:pt x="28875" y="63"/>
                </a:cubicBezTo>
                <a:cubicBezTo>
                  <a:pt x="28020" y="30"/>
                  <a:pt x="27168" y="0"/>
                  <a:pt x="26311" y="0"/>
                </a:cubicBezTo>
                <a:close/>
              </a:path>
            </a:pathLst>
          </a:custGeom>
          <a:solidFill>
            <a:srgbClr val="53B6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uez One"/>
              <a:buAutoNum type="arabicPeriod"/>
            </a:pPr>
            <a:r>
              <a:rPr b="0" i="0" lang="nl-NL" sz="2000" u="sng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סמכות:</a:t>
            </a: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א. של המחבר/ת (מי הוא וכן מי המומחים שעליהם מסתמכים? האם הם מומחים רלנטיים?)</a:t>
            </a:r>
            <a:endParaRPr b="0" i="0" sz="2000" u="none" cap="none" strike="noStrike">
              <a:solidFill>
                <a:srgbClr val="000000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45720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nl-NL" sz="2000" u="none" cap="none" strike="noStrike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ב. של ההוצאה לאור (הפלטפורמה/אתר)</a:t>
            </a:r>
            <a:endParaRPr b="0" i="0" sz="2000" u="none" cap="none" strike="noStrike">
              <a:solidFill>
                <a:srgbClr val="000000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5e245c662a_0_1536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graphicFrame>
        <p:nvGraphicFramePr>
          <p:cNvPr id="337" name="Google Shape;337;g15e245c662a_0_1536"/>
          <p:cNvGraphicFramePr/>
          <p:nvPr/>
        </p:nvGraphicFramePr>
        <p:xfrm>
          <a:off x="529275" y="280250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{F3B99325-CA95-4D22-AD7C-EAAD21F03ED8}</a:tableStyleId>
              </a:tblPr>
              <a:tblGrid>
                <a:gridCol w="2741050"/>
                <a:gridCol w="2677350"/>
                <a:gridCol w="2499925"/>
                <a:gridCol w="1666950"/>
                <a:gridCol w="1666950"/>
              </a:tblGrid>
              <a:tr h="456775">
                <a:tc gridSpan="3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nl-NL" sz="10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מידת הופעת הקריטריון בקטע המידע</a:t>
                      </a:r>
                      <a:endParaRPr b="1" sz="10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  <a:tc hMerge="1"/>
                <a:tc hMerge="1"/>
                <a:tc rowSpan="2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קריטריון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</a:tr>
              <a:tr h="456775"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לא מופיע (-)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במידה מועטה (+)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במידה רבה (++)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>
                    <a:solidFill>
                      <a:srgbClr val="D9D9D9"/>
                    </a:solidFill>
                  </a:tcPr>
                </a:tc>
                <a:tc vMerge="1"/>
                <a:tc vMerge="1"/>
              </a:tr>
              <a:tr h="1342525"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כותב הקטע אינו עוסק בנושא הנדון ולא ברור מהכתוב שהוא מראיין מומחים בתחום לצורך הכתיבה.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כותב הקטע אינו ידוע או שלא ידועה מידת ההכרות שלו עם התחום או שהוא מתבסס על דברי מרואיינים שאינם בעלי סמכות בתחום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כותב הקטע מוכר וידוע בתחום, או נציג גוף מוכר וידוע בתחום או מסתמך על דברי מומחה בתחום ומצטט את דבריו.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הכותב/ת והמומחים שעל דבריהם הוא מסתמך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/>
                </a:tc>
                <a:tc rowSpan="2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סמכות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/>
                </a:tc>
              </a:tr>
              <a:tr h="1010250"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המקור בו מפורסם המידע לא ידוע ולא מוכר, או שאינו שייך לתחום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המקור בו מפורסם המידע אינו ידוע או שלא ידועה מידת הקשר שלו עם התחום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המקור בו מפורסם המידע הוא גוף מוכר וידוע בתחום, עיתון מוכר או הוצאת ספרים ידועה.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chemeClr val="dk1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chemeClr val="dk1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 הגוף המפרסם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0" marB="0" marR="73025" marL="73025" anchor="ctr"/>
                </a:tc>
                <a:tc vMerge="1"/>
              </a:tr>
              <a:tr h="1182200"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המידע אינו אובייקטיבי. סביר להניח שלמפרסם המידע ענין להסתיר או לגלות נתונים. הכותב מביע עמדות כאילו הן עובדות.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לא ידועה מידת האובייקטיביות של מפרסם המידע. יש  ערבוב לעיתים בין עובדות ודעות.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למפרסם המידע אין עניין בהצגת נתונים מסולפים. הוא מוכר או שייך לגוף מחקר אובייקטיבי או לגוף ציבורי ללא עניין מסחרי בנושא הנדון. אין ערבוב בין עובדות ודעות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 gridSpan="2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אובייקטיביות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/>
                </a:tc>
                <a:tc hMerge="1"/>
              </a:tr>
              <a:tr h="1182200"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המידע אינו מעודכן, או שלא ידוע תאריך הכתיבה. בהתחשב בנושא בו עוסק הקטע, סביר להניח שחלו חידושים בתחום מאז הפרסום.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המידע די מיושן. בהתחשב בנושא בו עוסק הקטע , יתכן שחלו חידושים מאז הפרסום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המידע מעודכן מאד. במקרה של מידע חדשות, יש התאמה בין תאריך הכתיבה ותאריכי האירועים המדווחים, יש קישורים מעודכנים.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/>
                </a:tc>
                <a:tc gridSpan="2">
                  <a:txBody>
                    <a:bodyPr/>
                    <a:lstStyle/>
                    <a:p>
                      <a:pPr indent="0" lvl="0" marL="0" marR="0" rtl="1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nl-NL" sz="1400" u="none" cap="none" strike="noStrike">
                          <a:solidFill>
                            <a:srgbClr val="333333"/>
                          </a:solidFill>
                          <a:latin typeface="David"/>
                          <a:ea typeface="David"/>
                          <a:cs typeface="David"/>
                          <a:sym typeface="David"/>
                        </a:rPr>
                        <a:t>עדכניות</a:t>
                      </a:r>
                      <a:endParaRPr sz="1400" u="none" cap="none" strike="noStrike">
                        <a:solidFill>
                          <a:srgbClr val="333333"/>
                        </a:solidFill>
                        <a:latin typeface="David"/>
                        <a:ea typeface="David"/>
                        <a:cs typeface="David"/>
                        <a:sym typeface="David"/>
                      </a:endParaRPr>
                    </a:p>
                  </a:txBody>
                  <a:tcPr marT="0" marB="0" marR="73025" marL="73025" anchor="ctr"/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5e245c662a_0_1543"/>
          <p:cNvSpPr txBox="1"/>
          <p:nvPr>
            <p:ph idx="1" type="body"/>
          </p:nvPr>
        </p:nvSpPr>
        <p:spPr>
          <a:xfrm>
            <a:off x="2757514" y="1027125"/>
            <a:ext cx="6693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000"/>
              <a:buFont typeface="Arial"/>
              <a:buNone/>
            </a:pPr>
            <a:r>
              <a:rPr lang="nl-NL" sz="36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הערכת מקורות בקבוצות </a:t>
            </a:r>
            <a:endParaRPr sz="36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40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43" name="Google Shape;343;g15e245c662a_0_1543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44" name="Google Shape;344;g15e245c662a_0_1543"/>
          <p:cNvSpPr txBox="1"/>
          <p:nvPr>
            <p:ph idx="2" type="body"/>
          </p:nvPr>
        </p:nvSpPr>
        <p:spPr>
          <a:xfrm>
            <a:off x="2085475" y="2178900"/>
            <a:ext cx="76572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1" algn="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800"/>
              <a:buAutoNum type="arabicPeriod"/>
            </a:pPr>
            <a:r>
              <a:rPr lang="nl-NL" sz="2800"/>
              <a:t>כל קבוצה מקבלת: טבלה וקישורים ל-2 מקורות מידע</a:t>
            </a:r>
            <a:endParaRPr sz="2800"/>
          </a:p>
          <a:p>
            <a:pPr indent="-4064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nl-NL" sz="2800"/>
              <a:t>יש למלא את את הטבלה עבור כל מקור</a:t>
            </a:r>
            <a:endParaRPr sz="2800"/>
          </a:p>
          <a:p>
            <a:pPr indent="-4064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nl-NL" sz="2800"/>
              <a:t>יש לבחור נציג/ה שיציגו מקור אחד ואת אופן ההערכה בפני כלל הכיתה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5e245c662a_0_1552"/>
          <p:cNvSpPr txBox="1"/>
          <p:nvPr>
            <p:ph idx="1" type="body"/>
          </p:nvPr>
        </p:nvSpPr>
        <p:spPr>
          <a:xfrm>
            <a:off x="2757514" y="1027125"/>
            <a:ext cx="6693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3000"/>
              <a:buNone/>
            </a:pPr>
            <a:r>
              <a:rPr lang="nl-NL" sz="3800">
                <a:solidFill>
                  <a:srgbClr val="034EA2"/>
                </a:solidFill>
                <a:latin typeface="Suez One"/>
                <a:ea typeface="Suez One"/>
                <a:cs typeface="Suez One"/>
                <a:sym typeface="Suez One"/>
              </a:rPr>
              <a:t>סיכום</a:t>
            </a:r>
            <a:endParaRPr sz="38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</a:pPr>
            <a:r>
              <a:t/>
            </a:r>
            <a:endParaRPr sz="3800">
              <a:solidFill>
                <a:srgbClr val="034EA2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sp>
        <p:nvSpPr>
          <p:cNvPr id="350" name="Google Shape;350;g15e245c662a_0_1552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descr="Education 01.jpg" id="351" name="Google Shape;351;g15e245c662a_0_15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9047" r="19046" t="0"/>
          <a:stretch/>
        </p:blipFill>
        <p:spPr>
          <a:xfrm>
            <a:off x="8188425" y="1958752"/>
            <a:ext cx="3456300" cy="4176600"/>
          </a:xfrm>
          <a:prstGeom prst="round2DiagRect">
            <a:avLst>
              <a:gd fmla="val 1225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2" name="Google Shape;352;g15e245c662a_0_1552"/>
          <p:cNvSpPr txBox="1"/>
          <p:nvPr>
            <p:ph idx="2" type="body"/>
          </p:nvPr>
        </p:nvSpPr>
        <p:spPr>
          <a:xfrm>
            <a:off x="699593" y="1958976"/>
            <a:ext cx="71280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nl-NL" sz="2200"/>
              <a:t>כאשר נתקלים במידע הקשור למדע ולמזון ברשתות החברתיות או התקשורת עלינו לבחון את:</a:t>
            </a:r>
            <a:endParaRPr sz="2200"/>
          </a:p>
          <a:p>
            <a:pPr indent="-3683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nl-NL" sz="2200"/>
              <a:t>  אופי המדע והעבודה המדעית - האם יש לנו מידע על ראיות מדעיות כלשהן? האם נוכל להעריך את זה? האם אנחנו מכירים מישהו שאנחנו יכולים לשאול?</a:t>
            </a:r>
            <a:endParaRPr sz="2200"/>
          </a:p>
          <a:p>
            <a:pPr indent="-3683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nl-NL" sz="2200"/>
              <a:t>מהי הסמכות של הכותב או המפרסם לטעון את הטענות שהם מעלים?</a:t>
            </a:r>
            <a:endParaRPr sz="2200"/>
          </a:p>
          <a:p>
            <a:pPr indent="-3683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nl-NL" sz="2200"/>
              <a:t>מהם האינטרסים לפרסום מידע זה?</a:t>
            </a:r>
            <a:endParaRPr sz="2200"/>
          </a:p>
          <a:p>
            <a:pPr indent="-368300" lvl="0" marL="457200" rtl="1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nl-NL" sz="2200"/>
              <a:t>כמה המידע עדכני?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5e245c662a_0_1560"/>
          <p:cNvSpPr/>
          <p:nvPr/>
        </p:nvSpPr>
        <p:spPr>
          <a:xfrm>
            <a:off x="4760913" y="2351088"/>
            <a:ext cx="2654400" cy="7095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g15e245c662a_0_1560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sp>
        <p:nvSpPr>
          <p:cNvPr id="359" name="Google Shape;359;g15e245c662a_0_1560"/>
          <p:cNvSpPr txBox="1"/>
          <p:nvPr/>
        </p:nvSpPr>
        <p:spPr>
          <a:xfrm>
            <a:off x="4641405" y="2336562"/>
            <a:ext cx="29091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nl-NL" sz="4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07_witte achtergrond, blauwe tekst">
  <a:themeElements>
    <a:clrScheme name="EIT Colour Palette">
      <a:dk1>
        <a:srgbClr val="333333"/>
      </a:dk1>
      <a:lt1>
        <a:srgbClr val="FFFFFF"/>
      </a:lt1>
      <a:dk2>
        <a:srgbClr val="034EA2"/>
      </a:dk2>
      <a:lt2>
        <a:srgbClr val="6BB745"/>
      </a:lt2>
      <a:accent1>
        <a:srgbClr val="73C4EE"/>
      </a:accent1>
      <a:accent2>
        <a:srgbClr val="630F7A"/>
      </a:accent2>
      <a:accent3>
        <a:srgbClr val="E74394"/>
      </a:accent3>
      <a:accent4>
        <a:srgbClr val="152D79"/>
      </a:accent4>
      <a:accent5>
        <a:srgbClr val="FDCD15"/>
      </a:accent5>
      <a:accent6>
        <a:srgbClr val="00AFAA"/>
      </a:accent6>
      <a:hlink>
        <a:srgbClr val="333333"/>
      </a:hlink>
      <a:folHlink>
        <a:srgbClr val="33333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04_witte achtergrond">
  <a:themeElements>
    <a:clrScheme name="EIT Colour Palette">
      <a:dk1>
        <a:srgbClr val="333333"/>
      </a:dk1>
      <a:lt1>
        <a:srgbClr val="FFFFFF"/>
      </a:lt1>
      <a:dk2>
        <a:srgbClr val="034EA2"/>
      </a:dk2>
      <a:lt2>
        <a:srgbClr val="6BB745"/>
      </a:lt2>
      <a:accent1>
        <a:srgbClr val="73C4EE"/>
      </a:accent1>
      <a:accent2>
        <a:srgbClr val="630F7A"/>
      </a:accent2>
      <a:accent3>
        <a:srgbClr val="E74394"/>
      </a:accent3>
      <a:accent4>
        <a:srgbClr val="152D79"/>
      </a:accent4>
      <a:accent5>
        <a:srgbClr val="FDCD15"/>
      </a:accent5>
      <a:accent6>
        <a:srgbClr val="00AFAA"/>
      </a:accent6>
      <a:hlink>
        <a:srgbClr val="333333"/>
      </a:hlink>
      <a:folHlink>
        <a:srgbClr val="33333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2018-06-07T11:41:46Z</dcterms:created>
  <dc:creator>Shana Houben</dc:creator>
</cp:coreProperties>
</file>